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Albert Sans" panose="020B0604020202020204" charset="-18"/>
      <p:regular r:id="rId21"/>
      <p:bold r:id="rId22"/>
      <p:italic r:id="rId23"/>
      <p:boldItalic r:id="rId24"/>
    </p:embeddedFont>
    <p:embeddedFont>
      <p:font typeface="DM Sans" panose="020B0604020202020204" charset="-18"/>
      <p:regular r:id="rId25"/>
      <p:bold r:id="rId26"/>
      <p:italic r:id="rId27"/>
      <p:boldItalic r:id="rId28"/>
    </p:embeddedFont>
    <p:embeddedFont>
      <p:font typeface="Georgia" panose="02040502050405020303" pitchFamily="18" charset="0"/>
      <p:regular r:id="rId29"/>
      <p:bold r:id="rId30"/>
      <p:italic r:id="rId31"/>
      <p:boldItalic r:id="rId32"/>
    </p:embeddedFont>
    <p:embeddedFont>
      <p:font typeface="Lato" panose="020B0604020202020204" charset="-18"/>
      <p:regular r:id="rId33"/>
      <p:bold r:id="rId34"/>
      <p:italic r:id="rId35"/>
      <p:boldItalic r:id="rId36"/>
    </p:embeddedFont>
    <p:embeddedFont>
      <p:font typeface="Mulish" panose="020B0604020202020204" charset="-18"/>
      <p:regular r:id="rId37"/>
      <p:bold r:id="rId38"/>
      <p:italic r:id="rId39"/>
      <p:boldItalic r:id="rId40"/>
    </p:embeddedFont>
    <p:embeddedFont>
      <p:font typeface="Noto Sans Symbols" panose="020B0604020202020204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3" roundtripDataSignature="AMtx7mim00ZUs5SAwSQxxKAVwQTGm0Am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5C21CD-D99C-424A-BF2B-2F508B417D7B}">
  <a:tblStyle styleId="{E85C21CD-D99C-424A-BF2B-2F508B417D7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B256704-580A-41F5-88C4-D61CA61F3474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51" y="12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0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103" Type="http://customschemas.google.com/relationships/presentationmetadata" Target="metadata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Whole number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Hárok1!$A$2:$A$22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Hárok1!$B$2:$B$22</c:f>
              <c:numCache>
                <c:formatCode>General</c:formatCode>
                <c:ptCount val="21"/>
                <c:pt idx="0">
                  <c:v>43</c:v>
                </c:pt>
                <c:pt idx="1">
                  <c:v>45</c:v>
                </c:pt>
                <c:pt idx="2">
                  <c:v>47</c:v>
                </c:pt>
                <c:pt idx="3">
                  <c:v>50</c:v>
                </c:pt>
                <c:pt idx="4">
                  <c:v>51</c:v>
                </c:pt>
                <c:pt idx="5">
                  <c:v>48</c:v>
                </c:pt>
                <c:pt idx="6">
                  <c:v>49</c:v>
                </c:pt>
                <c:pt idx="7">
                  <c:v>48</c:v>
                </c:pt>
                <c:pt idx="8">
                  <c:v>49</c:v>
                </c:pt>
                <c:pt idx="9">
                  <c:v>48</c:v>
                </c:pt>
                <c:pt idx="10">
                  <c:v>44</c:v>
                </c:pt>
                <c:pt idx="11">
                  <c:v>45</c:v>
                </c:pt>
                <c:pt idx="12">
                  <c:v>46</c:v>
                </c:pt>
                <c:pt idx="13">
                  <c:v>43</c:v>
                </c:pt>
                <c:pt idx="14">
                  <c:v>44</c:v>
                </c:pt>
                <c:pt idx="15">
                  <c:v>43</c:v>
                </c:pt>
                <c:pt idx="16">
                  <c:v>40</c:v>
                </c:pt>
                <c:pt idx="17">
                  <c:v>43</c:v>
                </c:pt>
                <c:pt idx="18">
                  <c:v>43</c:v>
                </c:pt>
                <c:pt idx="19">
                  <c:v>45</c:v>
                </c:pt>
                <c:pt idx="20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9B-4B40-9D0D-A28367C99D75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Researchers only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Hárok1!$A$2:$A$22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Hárok1!$C$2:$C$22</c:f>
              <c:numCache>
                <c:formatCode>General</c:formatCode>
                <c:ptCount val="21"/>
                <c:pt idx="0">
                  <c:v>28</c:v>
                </c:pt>
                <c:pt idx="1">
                  <c:v>28</c:v>
                </c:pt>
                <c:pt idx="2">
                  <c:v>27</c:v>
                </c:pt>
                <c:pt idx="3">
                  <c:v>30</c:v>
                </c:pt>
                <c:pt idx="4">
                  <c:v>30</c:v>
                </c:pt>
                <c:pt idx="5">
                  <c:v>35</c:v>
                </c:pt>
                <c:pt idx="6">
                  <c:v>35</c:v>
                </c:pt>
                <c:pt idx="7">
                  <c:v>31</c:v>
                </c:pt>
                <c:pt idx="8">
                  <c:v>31</c:v>
                </c:pt>
                <c:pt idx="9">
                  <c:v>30</c:v>
                </c:pt>
                <c:pt idx="10">
                  <c:v>29</c:v>
                </c:pt>
                <c:pt idx="11">
                  <c:v>30</c:v>
                </c:pt>
                <c:pt idx="12">
                  <c:v>29</c:v>
                </c:pt>
                <c:pt idx="13">
                  <c:v>29</c:v>
                </c:pt>
                <c:pt idx="14">
                  <c:v>29</c:v>
                </c:pt>
                <c:pt idx="15">
                  <c:v>28</c:v>
                </c:pt>
                <c:pt idx="16">
                  <c:v>28</c:v>
                </c:pt>
                <c:pt idx="17">
                  <c:v>30</c:v>
                </c:pt>
                <c:pt idx="18">
                  <c:v>31</c:v>
                </c:pt>
                <c:pt idx="19">
                  <c:v>32</c:v>
                </c:pt>
                <c:pt idx="20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9B-4B40-9D0D-A28367C99D75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Age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Hárok1!$A$2:$A$22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Hárok1!$D$2:$D$22</c:f>
              <c:numCache>
                <c:formatCode>General</c:formatCode>
                <c:ptCount val="21"/>
                <c:pt idx="0">
                  <c:v>47.1</c:v>
                </c:pt>
                <c:pt idx="1">
                  <c:v>47.8</c:v>
                </c:pt>
                <c:pt idx="2">
                  <c:v>47.7</c:v>
                </c:pt>
                <c:pt idx="3">
                  <c:v>47.5</c:v>
                </c:pt>
                <c:pt idx="4">
                  <c:v>47.9</c:v>
                </c:pt>
                <c:pt idx="5">
                  <c:v>49.5</c:v>
                </c:pt>
                <c:pt idx="6">
                  <c:v>50.3</c:v>
                </c:pt>
                <c:pt idx="7">
                  <c:v>50.6</c:v>
                </c:pt>
                <c:pt idx="8">
                  <c:v>51.6</c:v>
                </c:pt>
                <c:pt idx="9">
                  <c:v>52.4</c:v>
                </c:pt>
                <c:pt idx="10">
                  <c:v>52.5</c:v>
                </c:pt>
                <c:pt idx="11">
                  <c:v>52.1</c:v>
                </c:pt>
                <c:pt idx="12">
                  <c:v>52.1</c:v>
                </c:pt>
                <c:pt idx="13">
                  <c:v>52.5</c:v>
                </c:pt>
                <c:pt idx="14">
                  <c:v>52.1</c:v>
                </c:pt>
                <c:pt idx="15">
                  <c:v>52.8</c:v>
                </c:pt>
                <c:pt idx="16">
                  <c:v>51.7</c:v>
                </c:pt>
                <c:pt idx="17">
                  <c:v>52.8</c:v>
                </c:pt>
                <c:pt idx="18">
                  <c:v>55.1</c:v>
                </c:pt>
                <c:pt idx="19">
                  <c:v>55.5</c:v>
                </c:pt>
                <c:pt idx="20">
                  <c:v>53.7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39B-4B40-9D0D-A28367C99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1848576"/>
        <c:axId val="231858560"/>
      </c:lineChart>
      <c:catAx>
        <c:axId val="23184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31858560"/>
        <c:crosses val="autoZero"/>
        <c:auto val="1"/>
        <c:lblAlgn val="ctr"/>
        <c:lblOffset val="100"/>
        <c:noMultiLvlLbl val="0"/>
      </c:catAx>
      <c:valAx>
        <c:axId val="23185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3184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Q1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Hárok1!$A$2:$A$10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Hárok1!$B$2:$B$10</c:f>
              <c:numCache>
                <c:formatCode>General</c:formatCode>
                <c:ptCount val="9"/>
                <c:pt idx="0">
                  <c:v>19</c:v>
                </c:pt>
                <c:pt idx="1">
                  <c:v>16</c:v>
                </c:pt>
                <c:pt idx="2">
                  <c:v>13</c:v>
                </c:pt>
                <c:pt idx="3">
                  <c:v>19</c:v>
                </c:pt>
                <c:pt idx="4">
                  <c:v>17</c:v>
                </c:pt>
                <c:pt idx="5">
                  <c:v>20</c:v>
                </c:pt>
                <c:pt idx="6">
                  <c:v>30</c:v>
                </c:pt>
                <c:pt idx="7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9B-4B40-9D0D-A28367C99D75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Q2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Hárok1!$A$2:$A$10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Hárok1!$C$2:$C$9</c:f>
              <c:numCache>
                <c:formatCode>General</c:formatCode>
                <c:ptCount val="8"/>
                <c:pt idx="0">
                  <c:v>16</c:v>
                </c:pt>
                <c:pt idx="1">
                  <c:v>15</c:v>
                </c:pt>
                <c:pt idx="2">
                  <c:v>18</c:v>
                </c:pt>
                <c:pt idx="3">
                  <c:v>12</c:v>
                </c:pt>
                <c:pt idx="4">
                  <c:v>19</c:v>
                </c:pt>
                <c:pt idx="5">
                  <c:v>15</c:v>
                </c:pt>
                <c:pt idx="6">
                  <c:v>19</c:v>
                </c:pt>
                <c:pt idx="7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9B-4B40-9D0D-A28367C99D75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Q3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Hárok1!$A$2:$A$10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Hárok1!$D$2:$D$10</c:f>
              <c:numCache>
                <c:formatCode>General</c:formatCode>
                <c:ptCount val="9"/>
                <c:pt idx="0">
                  <c:v>16</c:v>
                </c:pt>
                <c:pt idx="1">
                  <c:v>8</c:v>
                </c:pt>
                <c:pt idx="2">
                  <c:v>10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20</c:v>
                </c:pt>
                <c:pt idx="7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39B-4B40-9D0D-A28367C99D75}"/>
            </c:ext>
          </c:extLst>
        </c:ser>
        <c:ser>
          <c:idx val="3"/>
          <c:order val="3"/>
          <c:tx>
            <c:strRef>
              <c:f>Hárok1!$E$1</c:f>
              <c:strCache>
                <c:ptCount val="1"/>
                <c:pt idx="0">
                  <c:v>Q4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Hárok1!$A$2:$A$10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Hárok1!$E$2:$E$10</c:f>
              <c:numCache>
                <c:formatCode>General</c:formatCode>
                <c:ptCount val="9"/>
                <c:pt idx="0">
                  <c:v>10</c:v>
                </c:pt>
                <c:pt idx="1">
                  <c:v>10</c:v>
                </c:pt>
                <c:pt idx="2">
                  <c:v>8</c:v>
                </c:pt>
                <c:pt idx="3">
                  <c:v>13</c:v>
                </c:pt>
                <c:pt idx="4">
                  <c:v>10</c:v>
                </c:pt>
                <c:pt idx="5">
                  <c:v>5</c:v>
                </c:pt>
                <c:pt idx="6">
                  <c:v>5</c:v>
                </c:pt>
                <c:pt idx="7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F7-458B-AE28-F0CCE6A7AA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532992"/>
        <c:axId val="232534784"/>
      </c:lineChart>
      <c:catAx>
        <c:axId val="23253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32534784"/>
        <c:crosses val="autoZero"/>
        <c:auto val="1"/>
        <c:lblAlgn val="ctr"/>
        <c:lblOffset val="100"/>
        <c:noMultiLvlLbl val="0"/>
      </c:catAx>
      <c:valAx>
        <c:axId val="23253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3253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Q1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Hárok1!$A$2:$A$10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Hárok1!$B$2:$B$10</c:f>
              <c:numCache>
                <c:formatCode>General</c:formatCode>
                <c:ptCount val="9"/>
                <c:pt idx="0">
                  <c:v>28</c:v>
                </c:pt>
                <c:pt idx="1">
                  <c:v>24</c:v>
                </c:pt>
                <c:pt idx="2">
                  <c:v>21</c:v>
                </c:pt>
                <c:pt idx="3">
                  <c:v>21</c:v>
                </c:pt>
                <c:pt idx="4">
                  <c:v>18</c:v>
                </c:pt>
                <c:pt idx="5">
                  <c:v>24</c:v>
                </c:pt>
                <c:pt idx="6">
                  <c:v>21</c:v>
                </c:pt>
                <c:pt idx="7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9B-4B40-9D0D-A28367C99D75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Q2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Hárok1!$A$2:$A$10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Hárok1!$C$2:$C$9</c:f>
              <c:numCache>
                <c:formatCode>General</c:formatCode>
                <c:ptCount val="8"/>
                <c:pt idx="0">
                  <c:v>25</c:v>
                </c:pt>
                <c:pt idx="1">
                  <c:v>20</c:v>
                </c:pt>
                <c:pt idx="2">
                  <c:v>25</c:v>
                </c:pt>
                <c:pt idx="3">
                  <c:v>28</c:v>
                </c:pt>
                <c:pt idx="4">
                  <c:v>24</c:v>
                </c:pt>
                <c:pt idx="5">
                  <c:v>22</c:v>
                </c:pt>
                <c:pt idx="6">
                  <c:v>41</c:v>
                </c:pt>
                <c:pt idx="7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9B-4B40-9D0D-A28367C99D75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Q3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Hárok1!$A$2:$A$10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Hárok1!$D$2:$D$10</c:f>
              <c:numCache>
                <c:formatCode>General</c:formatCode>
                <c:ptCount val="9"/>
                <c:pt idx="0">
                  <c:v>11</c:v>
                </c:pt>
                <c:pt idx="1">
                  <c:v>11</c:v>
                </c:pt>
                <c:pt idx="2">
                  <c:v>15</c:v>
                </c:pt>
                <c:pt idx="3">
                  <c:v>23</c:v>
                </c:pt>
                <c:pt idx="4">
                  <c:v>23</c:v>
                </c:pt>
                <c:pt idx="5">
                  <c:v>10</c:v>
                </c:pt>
                <c:pt idx="6">
                  <c:v>17</c:v>
                </c:pt>
                <c:pt idx="7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39B-4B40-9D0D-A28367C99D75}"/>
            </c:ext>
          </c:extLst>
        </c:ser>
        <c:ser>
          <c:idx val="3"/>
          <c:order val="3"/>
          <c:tx>
            <c:strRef>
              <c:f>Hárok1!$E$1</c:f>
              <c:strCache>
                <c:ptCount val="1"/>
                <c:pt idx="0">
                  <c:v>Q4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Hárok1!$A$2:$A$10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Hárok1!$E$2:$E$10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8</c:v>
                </c:pt>
                <c:pt idx="3">
                  <c:v>13</c:v>
                </c:pt>
                <c:pt idx="4">
                  <c:v>4</c:v>
                </c:pt>
                <c:pt idx="5">
                  <c:v>10</c:v>
                </c:pt>
                <c:pt idx="6">
                  <c:v>5</c:v>
                </c:pt>
                <c:pt idx="7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DA-4A2A-9C70-091910691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444672"/>
        <c:axId val="232446208"/>
      </c:lineChart>
      <c:catAx>
        <c:axId val="23244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32446208"/>
        <c:crosses val="autoZero"/>
        <c:auto val="1"/>
        <c:lblAlgn val="ctr"/>
        <c:lblOffset val="100"/>
        <c:noMultiLvlLbl val="0"/>
      </c:catAx>
      <c:valAx>
        <c:axId val="23244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3244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WOS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Hárok1!$A$2:$A$10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Hárok1!$B$2:$B$10</c:f>
              <c:numCache>
                <c:formatCode>General</c:formatCode>
                <c:ptCount val="9"/>
                <c:pt idx="0">
                  <c:v>660</c:v>
                </c:pt>
                <c:pt idx="1">
                  <c:v>864</c:v>
                </c:pt>
                <c:pt idx="2">
                  <c:v>973</c:v>
                </c:pt>
                <c:pt idx="3">
                  <c:v>1071</c:v>
                </c:pt>
                <c:pt idx="4">
                  <c:v>840</c:v>
                </c:pt>
                <c:pt idx="5">
                  <c:v>859</c:v>
                </c:pt>
                <c:pt idx="6">
                  <c:v>1031</c:v>
                </c:pt>
                <c:pt idx="7">
                  <c:v>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9B-4B40-9D0D-A28367C99D75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Scopus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Hárok1!$A$2:$A$10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Hárok1!$C$2:$C$9</c:f>
              <c:numCache>
                <c:formatCode>General</c:formatCode>
                <c:ptCount val="8"/>
                <c:pt idx="0">
                  <c:v>214</c:v>
                </c:pt>
                <c:pt idx="1">
                  <c:v>71</c:v>
                </c:pt>
                <c:pt idx="2">
                  <c:v>71</c:v>
                </c:pt>
                <c:pt idx="3">
                  <c:v>188</c:v>
                </c:pt>
                <c:pt idx="4">
                  <c:v>184</c:v>
                </c:pt>
                <c:pt idx="5">
                  <c:v>217</c:v>
                </c:pt>
                <c:pt idx="6">
                  <c:v>186</c:v>
                </c:pt>
                <c:pt idx="7">
                  <c:v>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9B-4B40-9D0D-A28367C99D75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Others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Hárok1!$A$2:$A$10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Hárok1!$D$2:$D$10</c:f>
              <c:numCache>
                <c:formatCode>General</c:formatCode>
                <c:ptCount val="9"/>
                <c:pt idx="0">
                  <c:v>60</c:v>
                </c:pt>
                <c:pt idx="1">
                  <c:v>22</c:v>
                </c:pt>
                <c:pt idx="2">
                  <c:v>28</c:v>
                </c:pt>
                <c:pt idx="3">
                  <c:v>26</c:v>
                </c:pt>
                <c:pt idx="4">
                  <c:v>13</c:v>
                </c:pt>
                <c:pt idx="5">
                  <c:v>20</c:v>
                </c:pt>
                <c:pt idx="6">
                  <c:v>35</c:v>
                </c:pt>
                <c:pt idx="7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39B-4B40-9D0D-A28367C99D75}"/>
            </c:ext>
          </c:extLst>
        </c:ser>
        <c:ser>
          <c:idx val="3"/>
          <c:order val="3"/>
          <c:tx>
            <c:strRef>
              <c:f>Hárok1!$E$1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Hárok1!$A$2:$A$10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Hárok1!$E$2:$E$10</c:f>
              <c:numCache>
                <c:formatCode>General</c:formatCode>
                <c:ptCount val="9"/>
                <c:pt idx="0">
                  <c:v>934</c:v>
                </c:pt>
                <c:pt idx="1">
                  <c:v>957</c:v>
                </c:pt>
                <c:pt idx="2">
                  <c:v>1072</c:v>
                </c:pt>
                <c:pt idx="3">
                  <c:v>1285</c:v>
                </c:pt>
                <c:pt idx="4">
                  <c:v>1037</c:v>
                </c:pt>
                <c:pt idx="5">
                  <c:v>1096</c:v>
                </c:pt>
                <c:pt idx="6">
                  <c:v>1252</c:v>
                </c:pt>
                <c:pt idx="7">
                  <c:v>1073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03-44FE-B203-7922DAA6D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748928"/>
        <c:axId val="232750464"/>
      </c:lineChart>
      <c:catAx>
        <c:axId val="23274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32750464"/>
        <c:crosses val="autoZero"/>
        <c:auto val="1"/>
        <c:lblAlgn val="ctr"/>
        <c:lblOffset val="100"/>
        <c:noMultiLvlLbl val="0"/>
      </c:catAx>
      <c:valAx>
        <c:axId val="23275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32748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interní</c:v>
                </c:pt>
              </c:strCache>
            </c:strRef>
          </c:tx>
          <c:marker>
            <c:symbol val="none"/>
          </c:marker>
          <c:cat>
            <c:numRef>
              <c:f>Hárok1!$A$2:$A$21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Hárok1!$B$2:$B$21</c:f>
              <c:numCache>
                <c:formatCode>General</c:formatCode>
                <c:ptCount val="20"/>
                <c:pt idx="0">
                  <c:v>8</c:v>
                </c:pt>
                <c:pt idx="1">
                  <c:v>5</c:v>
                </c:pt>
                <c:pt idx="2">
                  <c:v>6</c:v>
                </c:pt>
                <c:pt idx="3">
                  <c:v>3</c:v>
                </c:pt>
                <c:pt idx="4">
                  <c:v>6</c:v>
                </c:pt>
                <c:pt idx="5">
                  <c:v>10</c:v>
                </c:pt>
                <c:pt idx="6">
                  <c:v>8</c:v>
                </c:pt>
                <c:pt idx="7">
                  <c:v>10</c:v>
                </c:pt>
                <c:pt idx="8">
                  <c:v>11</c:v>
                </c:pt>
                <c:pt idx="9">
                  <c:v>9</c:v>
                </c:pt>
                <c:pt idx="10">
                  <c:v>9</c:v>
                </c:pt>
                <c:pt idx="11">
                  <c:v>8</c:v>
                </c:pt>
                <c:pt idx="12">
                  <c:v>7</c:v>
                </c:pt>
                <c:pt idx="13">
                  <c:v>7</c:v>
                </c:pt>
                <c:pt idx="14">
                  <c:v>5</c:v>
                </c:pt>
                <c:pt idx="15">
                  <c:v>6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  <c:pt idx="19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72-4B3B-BDC3-F8C6950C0B31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externí</c:v>
                </c:pt>
              </c:strCache>
            </c:strRef>
          </c:tx>
          <c:marker>
            <c:symbol val="none"/>
          </c:marker>
          <c:cat>
            <c:numRef>
              <c:f>Hárok1!$A$2:$A$21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Hárok1!$C$2:$C$21</c:f>
              <c:numCache>
                <c:formatCode>General</c:formatCode>
                <c:ptCount val="20"/>
                <c:pt idx="0">
                  <c:v>14</c:v>
                </c:pt>
                <c:pt idx="1">
                  <c:v>15</c:v>
                </c:pt>
                <c:pt idx="2">
                  <c:v>10</c:v>
                </c:pt>
                <c:pt idx="3">
                  <c:v>9</c:v>
                </c:pt>
                <c:pt idx="4">
                  <c:v>8</c:v>
                </c:pt>
                <c:pt idx="5">
                  <c:v>8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72-4B3B-BDC3-F8C6950C0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702720"/>
        <c:axId val="232704256"/>
      </c:lineChart>
      <c:catAx>
        <c:axId val="232702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sk-SK"/>
          </a:p>
        </c:txPr>
        <c:crossAx val="232704256"/>
        <c:crosses val="autoZero"/>
        <c:auto val="1"/>
        <c:lblAlgn val="ctr"/>
        <c:lblOffset val="100"/>
        <c:noMultiLvlLbl val="0"/>
      </c:catAx>
      <c:valAx>
        <c:axId val="232704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2702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752043138231979"/>
          <c:y val="0.40112202817156128"/>
          <c:w val="0.1556084011624132"/>
          <c:h val="0.278733024592513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4223792721251"/>
          <c:y val="4.8757692382233743E-2"/>
          <c:w val="0.63441524323835308"/>
          <c:h val="0.81487816123375967"/>
        </c:manualLayout>
      </c:layout>
      <c:lineChart>
        <c:grouping val="standar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budget</c:v>
                </c:pt>
              </c:strCache>
            </c:strRef>
          </c:tx>
          <c:marker>
            <c:symbol val="none"/>
          </c:marker>
          <c:cat>
            <c:numRef>
              <c:f>Hárok1!$A$2:$A$16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Hárok1!$B$2:$B$16</c:f>
              <c:numCache>
                <c:formatCode>General</c:formatCode>
                <c:ptCount val="15"/>
                <c:pt idx="0">
                  <c:v>866</c:v>
                </c:pt>
                <c:pt idx="1">
                  <c:v>944</c:v>
                </c:pt>
                <c:pt idx="2">
                  <c:v>906</c:v>
                </c:pt>
                <c:pt idx="3">
                  <c:v>887</c:v>
                </c:pt>
                <c:pt idx="4">
                  <c:v>936</c:v>
                </c:pt>
                <c:pt idx="5">
                  <c:v>872</c:v>
                </c:pt>
                <c:pt idx="6">
                  <c:v>911</c:v>
                </c:pt>
                <c:pt idx="7">
                  <c:v>950</c:v>
                </c:pt>
                <c:pt idx="8">
                  <c:v>984</c:v>
                </c:pt>
                <c:pt idx="9">
                  <c:v>1031</c:v>
                </c:pt>
                <c:pt idx="10">
                  <c:v>1179</c:v>
                </c:pt>
                <c:pt idx="11">
                  <c:v>1331</c:v>
                </c:pt>
                <c:pt idx="12">
                  <c:v>1330</c:v>
                </c:pt>
                <c:pt idx="13">
                  <c:v>1334</c:v>
                </c:pt>
                <c:pt idx="14">
                  <c:v>1455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22-4B7E-8226-E0D2FF44C5A3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empl. bud. incomes</c:v>
                </c:pt>
              </c:strCache>
            </c:strRef>
          </c:tx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Hárok1!$A$2:$A$16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Hárok1!$C$2:$C$16</c:f>
              <c:numCache>
                <c:formatCode>General</c:formatCode>
                <c:ptCount val="15"/>
                <c:pt idx="0">
                  <c:v>518</c:v>
                </c:pt>
                <c:pt idx="1">
                  <c:v>526</c:v>
                </c:pt>
                <c:pt idx="2">
                  <c:v>503</c:v>
                </c:pt>
                <c:pt idx="3">
                  <c:v>496</c:v>
                </c:pt>
                <c:pt idx="4">
                  <c:v>501</c:v>
                </c:pt>
                <c:pt idx="5">
                  <c:v>500</c:v>
                </c:pt>
                <c:pt idx="6">
                  <c:v>523</c:v>
                </c:pt>
                <c:pt idx="7">
                  <c:v>560</c:v>
                </c:pt>
                <c:pt idx="8">
                  <c:v>578</c:v>
                </c:pt>
                <c:pt idx="9">
                  <c:v>625</c:v>
                </c:pt>
                <c:pt idx="10">
                  <c:v>741</c:v>
                </c:pt>
                <c:pt idx="11">
                  <c:v>858</c:v>
                </c:pt>
                <c:pt idx="12">
                  <c:v>838</c:v>
                </c:pt>
                <c:pt idx="13">
                  <c:v>861</c:v>
                </c:pt>
                <c:pt idx="14">
                  <c:v>939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22-4B7E-8226-E0D2FF44C5A3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etrabudget.</c:v>
                </c:pt>
              </c:strCache>
            </c:strRef>
          </c:tx>
          <c:marker>
            <c:symbol val="none"/>
          </c:marker>
          <c:cat>
            <c:numRef>
              <c:f>Hárok1!$A$2:$A$16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Hárok1!$D$2:$D$16</c:f>
              <c:numCache>
                <c:formatCode>General</c:formatCode>
                <c:ptCount val="15"/>
                <c:pt idx="0">
                  <c:v>222</c:v>
                </c:pt>
                <c:pt idx="1">
                  <c:v>57</c:v>
                </c:pt>
                <c:pt idx="2">
                  <c:v>86</c:v>
                </c:pt>
                <c:pt idx="3">
                  <c:v>205</c:v>
                </c:pt>
                <c:pt idx="4">
                  <c:v>93</c:v>
                </c:pt>
                <c:pt idx="5">
                  <c:v>173</c:v>
                </c:pt>
                <c:pt idx="6">
                  <c:v>100</c:v>
                </c:pt>
                <c:pt idx="7">
                  <c:v>65</c:v>
                </c:pt>
                <c:pt idx="8">
                  <c:v>63</c:v>
                </c:pt>
                <c:pt idx="9">
                  <c:v>94</c:v>
                </c:pt>
                <c:pt idx="10">
                  <c:v>90</c:v>
                </c:pt>
                <c:pt idx="11">
                  <c:v>65</c:v>
                </c:pt>
                <c:pt idx="12">
                  <c:v>475</c:v>
                </c:pt>
                <c:pt idx="13">
                  <c:v>373</c:v>
                </c:pt>
                <c:pt idx="14">
                  <c:v>615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22-4B7E-8226-E0D2FF44C5A3}"/>
            </c:ext>
          </c:extLst>
        </c:ser>
        <c:ser>
          <c:idx val="3"/>
          <c:order val="3"/>
          <c:tx>
            <c:strRef>
              <c:f>Hárok1!$E$1</c:f>
              <c:strCache>
                <c:ptCount val="1"/>
                <c:pt idx="0">
                  <c:v>all expend.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Hárok1!$A$2:$A$16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Hárok1!$E$2:$E$16</c:f>
              <c:numCache>
                <c:formatCode>General</c:formatCode>
                <c:ptCount val="15"/>
                <c:pt idx="0">
                  <c:v>1088</c:v>
                </c:pt>
                <c:pt idx="1">
                  <c:v>1000</c:v>
                </c:pt>
                <c:pt idx="2">
                  <c:v>992</c:v>
                </c:pt>
                <c:pt idx="3">
                  <c:v>1092</c:v>
                </c:pt>
                <c:pt idx="4">
                  <c:v>1139</c:v>
                </c:pt>
                <c:pt idx="5">
                  <c:v>1075</c:v>
                </c:pt>
                <c:pt idx="6">
                  <c:v>1012</c:v>
                </c:pt>
                <c:pt idx="7">
                  <c:v>1014</c:v>
                </c:pt>
                <c:pt idx="8">
                  <c:v>1047</c:v>
                </c:pt>
                <c:pt idx="9">
                  <c:v>1126</c:v>
                </c:pt>
                <c:pt idx="10">
                  <c:v>1269</c:v>
                </c:pt>
                <c:pt idx="11">
                  <c:v>1575</c:v>
                </c:pt>
                <c:pt idx="12">
                  <c:v>1807</c:v>
                </c:pt>
                <c:pt idx="13">
                  <c:v>1755</c:v>
                </c:pt>
                <c:pt idx="14">
                  <c:v>2102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D22-4B7E-8226-E0D2FF44C5A3}"/>
            </c:ext>
          </c:extLst>
        </c:ser>
        <c:ser>
          <c:idx val="4"/>
          <c:order val="4"/>
          <c:tx>
            <c:strRef>
              <c:f>Hárok1!$F$1</c:f>
              <c:strCache>
                <c:ptCount val="1"/>
                <c:pt idx="0">
                  <c:v>all empl. incomes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Hárok1!$A$2:$A$16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Hárok1!$F$2:$F$16</c:f>
              <c:numCache>
                <c:formatCode>General</c:formatCode>
                <c:ptCount val="15"/>
                <c:pt idx="0">
                  <c:v>569</c:v>
                </c:pt>
                <c:pt idx="1">
                  <c:v>552</c:v>
                </c:pt>
                <c:pt idx="2">
                  <c:v>548</c:v>
                </c:pt>
                <c:pt idx="3">
                  <c:v>527</c:v>
                </c:pt>
                <c:pt idx="4">
                  <c:v>531</c:v>
                </c:pt>
                <c:pt idx="5">
                  <c:v>545</c:v>
                </c:pt>
                <c:pt idx="6">
                  <c:v>544</c:v>
                </c:pt>
                <c:pt idx="7">
                  <c:v>576</c:v>
                </c:pt>
                <c:pt idx="8">
                  <c:v>596</c:v>
                </c:pt>
                <c:pt idx="9">
                  <c:v>639</c:v>
                </c:pt>
                <c:pt idx="10">
                  <c:v>759</c:v>
                </c:pt>
                <c:pt idx="11">
                  <c:v>980</c:v>
                </c:pt>
                <c:pt idx="12">
                  <c:v>1053</c:v>
                </c:pt>
                <c:pt idx="13">
                  <c:v>1103</c:v>
                </c:pt>
                <c:pt idx="14">
                  <c:v>1252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D22-4B7E-8226-E0D2FF44C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825216"/>
        <c:axId val="232826752"/>
      </c:lineChart>
      <c:catAx>
        <c:axId val="232825216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sk-SK"/>
          </a:p>
        </c:txPr>
        <c:crossAx val="232826752"/>
        <c:crosses val="autoZero"/>
        <c:auto val="1"/>
        <c:lblAlgn val="ctr"/>
        <c:lblOffset val="100"/>
        <c:noMultiLvlLbl val="0"/>
      </c:catAx>
      <c:valAx>
        <c:axId val="232826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2825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704025498185413"/>
          <c:y val="7.6537226896842253E-2"/>
          <c:w val="0.2329597450181459"/>
          <c:h val="0.870391328429657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3" name="Google Shape;14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3" name="Google Shape;17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9" name="Google Shape;1779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5" name="Google Shape;1785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5" name="Google Shape;1795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3" name="Google Shape;1803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1" name="Google Shape;1811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9" name="Google Shape;1819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4" name="Google Shape;1834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0" name="Google Shape;1840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6" name="Google Shape;148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3" name="Google Shape;15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7" name="Google Shape;154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3" name="Google Shape;15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7" name="Google Shape;15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1" name="Google Shape;16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5" name="Google Shape;168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9" name="Google Shape;172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0"/>
          <p:cNvSpPr txBox="1">
            <a:spLocks noGrp="1"/>
          </p:cNvSpPr>
          <p:nvPr>
            <p:ph type="ctrTitle"/>
          </p:nvPr>
        </p:nvSpPr>
        <p:spPr>
          <a:xfrm>
            <a:off x="800325" y="1468875"/>
            <a:ext cx="7543800" cy="17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50"/>
          <p:cNvSpPr txBox="1">
            <a:spLocks noGrp="1"/>
          </p:cNvSpPr>
          <p:nvPr>
            <p:ph type="subTitle" idx="1"/>
          </p:nvPr>
        </p:nvSpPr>
        <p:spPr>
          <a:xfrm>
            <a:off x="2275875" y="3198825"/>
            <a:ext cx="45924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50"/>
          <p:cNvGrpSpPr/>
          <p:nvPr/>
        </p:nvGrpSpPr>
        <p:grpSpPr>
          <a:xfrm>
            <a:off x="-817341" y="-872068"/>
            <a:ext cx="10581139" cy="7505538"/>
            <a:chOff x="-817341" y="-872068"/>
            <a:chExt cx="10581139" cy="7505538"/>
          </a:xfrm>
        </p:grpSpPr>
        <p:grpSp>
          <p:nvGrpSpPr>
            <p:cNvPr id="12" name="Google Shape;12;p50"/>
            <p:cNvGrpSpPr/>
            <p:nvPr/>
          </p:nvGrpSpPr>
          <p:grpSpPr>
            <a:xfrm>
              <a:off x="4353534" y="3189744"/>
              <a:ext cx="5410264" cy="3443726"/>
              <a:chOff x="4353534" y="3189744"/>
              <a:chExt cx="5410264" cy="3443726"/>
            </a:xfrm>
          </p:grpSpPr>
          <p:sp>
            <p:nvSpPr>
              <p:cNvPr id="13" name="Google Shape;13;p50"/>
              <p:cNvSpPr/>
              <p:nvPr/>
            </p:nvSpPr>
            <p:spPr>
              <a:xfrm rot="10800000">
                <a:off x="9569398" y="5312996"/>
                <a:ext cx="194400" cy="1944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4" name="Google Shape;14;p50"/>
              <p:cNvSpPr/>
              <p:nvPr/>
            </p:nvSpPr>
            <p:spPr>
              <a:xfrm rot="10800000">
                <a:off x="7135026" y="6232348"/>
                <a:ext cx="194400" cy="194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5" name="Google Shape;15;p50"/>
              <p:cNvSpPr/>
              <p:nvPr/>
            </p:nvSpPr>
            <p:spPr>
              <a:xfrm rot="10800000">
                <a:off x="7563119" y="3751240"/>
                <a:ext cx="401400" cy="401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6" name="Google Shape;16;p50"/>
              <p:cNvSpPr/>
              <p:nvPr/>
            </p:nvSpPr>
            <p:spPr>
              <a:xfrm rot="10800000">
                <a:off x="8060378" y="5344924"/>
                <a:ext cx="130500" cy="130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7" name="Google Shape;17;p50"/>
              <p:cNvSpPr/>
              <p:nvPr/>
            </p:nvSpPr>
            <p:spPr>
              <a:xfrm rot="10800000">
                <a:off x="9245065" y="6281371"/>
                <a:ext cx="96300" cy="96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8" name="Google Shape;18;p50"/>
              <p:cNvSpPr/>
              <p:nvPr/>
            </p:nvSpPr>
            <p:spPr>
              <a:xfrm rot="10800000">
                <a:off x="8060378" y="6502970"/>
                <a:ext cx="130500" cy="130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9" name="Google Shape;19;p50"/>
              <p:cNvSpPr/>
              <p:nvPr/>
            </p:nvSpPr>
            <p:spPr>
              <a:xfrm rot="10800000">
                <a:off x="8948809" y="4403302"/>
                <a:ext cx="130500" cy="130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0" name="Google Shape;20;p50"/>
              <p:cNvSpPr/>
              <p:nvPr/>
            </p:nvSpPr>
            <p:spPr>
              <a:xfrm rot="10800000">
                <a:off x="4353534" y="4683377"/>
                <a:ext cx="96300" cy="96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21" name="Google Shape;21;p50"/>
              <p:cNvCxnSpPr>
                <a:stCxn id="17" idx="5"/>
                <a:endCxn id="16" idx="1"/>
              </p:cNvCxnSpPr>
              <p:nvPr/>
            </p:nvCxnSpPr>
            <p:spPr>
              <a:xfrm rot="10800000">
                <a:off x="8171668" y="5456374"/>
                <a:ext cx="1087500" cy="8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" name="Google Shape;22;p50"/>
              <p:cNvCxnSpPr>
                <a:stCxn id="18" idx="4"/>
                <a:endCxn id="16" idx="0"/>
              </p:cNvCxnSpPr>
              <p:nvPr/>
            </p:nvCxnSpPr>
            <p:spPr>
              <a:xfrm rot="10800000">
                <a:off x="8125628" y="5475470"/>
                <a:ext cx="0" cy="102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" name="Google Shape;23;p50"/>
              <p:cNvCxnSpPr>
                <a:stCxn id="13" idx="6"/>
                <a:endCxn id="16" idx="2"/>
              </p:cNvCxnSpPr>
              <p:nvPr/>
            </p:nvCxnSpPr>
            <p:spPr>
              <a:xfrm rot="10800000">
                <a:off x="8190898" y="5410196"/>
                <a:ext cx="1378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" name="Google Shape;24;p50"/>
              <p:cNvCxnSpPr>
                <a:stCxn id="13" idx="0"/>
                <a:endCxn id="17" idx="3"/>
              </p:cNvCxnSpPr>
              <p:nvPr/>
            </p:nvCxnSpPr>
            <p:spPr>
              <a:xfrm flipH="1">
                <a:off x="9327298" y="5507396"/>
                <a:ext cx="339300" cy="788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5" name="Google Shape;25;p50"/>
              <p:cNvCxnSpPr>
                <a:stCxn id="17" idx="7"/>
                <a:endCxn id="18" idx="2"/>
              </p:cNvCxnSpPr>
              <p:nvPr/>
            </p:nvCxnSpPr>
            <p:spPr>
              <a:xfrm flipH="1">
                <a:off x="8190868" y="6363568"/>
                <a:ext cx="1068300" cy="204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" name="Google Shape;26;p50"/>
              <p:cNvCxnSpPr>
                <a:stCxn id="18" idx="6"/>
                <a:endCxn id="14" idx="2"/>
              </p:cNvCxnSpPr>
              <p:nvPr/>
            </p:nvCxnSpPr>
            <p:spPr>
              <a:xfrm rot="10800000">
                <a:off x="7329278" y="6329420"/>
                <a:ext cx="731100" cy="2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" name="Google Shape;27;p50"/>
              <p:cNvCxnSpPr>
                <a:stCxn id="16" idx="7"/>
                <a:endCxn id="14" idx="3"/>
              </p:cNvCxnSpPr>
              <p:nvPr/>
            </p:nvCxnSpPr>
            <p:spPr>
              <a:xfrm flipH="1">
                <a:off x="7300989" y="5456313"/>
                <a:ext cx="778500" cy="804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" name="Google Shape;28;p50"/>
              <p:cNvCxnSpPr>
                <a:stCxn id="13" idx="5"/>
                <a:endCxn id="19" idx="1"/>
              </p:cNvCxnSpPr>
              <p:nvPr/>
            </p:nvCxnSpPr>
            <p:spPr>
              <a:xfrm rot="10800000">
                <a:off x="9060267" y="4514665"/>
                <a:ext cx="537600" cy="82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" name="Google Shape;29;p50"/>
              <p:cNvCxnSpPr>
                <a:stCxn id="19" idx="7"/>
                <a:endCxn id="16" idx="3"/>
              </p:cNvCxnSpPr>
              <p:nvPr/>
            </p:nvCxnSpPr>
            <p:spPr>
              <a:xfrm flipH="1">
                <a:off x="8171720" y="4514691"/>
                <a:ext cx="796200" cy="849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" name="Google Shape;30;p50"/>
              <p:cNvCxnSpPr>
                <a:stCxn id="19" idx="7"/>
                <a:endCxn id="15" idx="1"/>
              </p:cNvCxnSpPr>
              <p:nvPr/>
            </p:nvCxnSpPr>
            <p:spPr>
              <a:xfrm rot="10800000">
                <a:off x="7905620" y="4093791"/>
                <a:ext cx="1062300" cy="420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" name="Google Shape;31;p50"/>
              <p:cNvCxnSpPr>
                <a:stCxn id="15" idx="0"/>
                <a:endCxn id="16" idx="5"/>
              </p:cNvCxnSpPr>
              <p:nvPr/>
            </p:nvCxnSpPr>
            <p:spPr>
              <a:xfrm>
                <a:off x="7763819" y="4152640"/>
                <a:ext cx="315600" cy="12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" name="Google Shape;32;p50"/>
              <p:cNvCxnSpPr>
                <a:stCxn id="15" idx="7"/>
                <a:endCxn id="20" idx="2"/>
              </p:cNvCxnSpPr>
              <p:nvPr/>
            </p:nvCxnSpPr>
            <p:spPr>
              <a:xfrm flipH="1">
                <a:off x="4449703" y="4093856"/>
                <a:ext cx="3172200" cy="637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" name="Google Shape;33;p50"/>
              <p:cNvCxnSpPr>
                <a:stCxn id="20" idx="1"/>
                <a:endCxn id="14" idx="5"/>
              </p:cNvCxnSpPr>
              <p:nvPr/>
            </p:nvCxnSpPr>
            <p:spPr>
              <a:xfrm>
                <a:off x="4435731" y="4765574"/>
                <a:ext cx="2727900" cy="1495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" name="Google Shape;34;p50"/>
              <p:cNvCxnSpPr>
                <a:stCxn id="17" idx="6"/>
                <a:endCxn id="20" idx="1"/>
              </p:cNvCxnSpPr>
              <p:nvPr/>
            </p:nvCxnSpPr>
            <p:spPr>
              <a:xfrm rot="10800000">
                <a:off x="4435765" y="4765621"/>
                <a:ext cx="4809300" cy="1563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" name="Google Shape;35;p50"/>
              <p:cNvCxnSpPr>
                <a:stCxn id="14" idx="4"/>
                <a:endCxn id="15" idx="0"/>
              </p:cNvCxnSpPr>
              <p:nvPr/>
            </p:nvCxnSpPr>
            <p:spPr>
              <a:xfrm rot="10800000" flipH="1">
                <a:off x="7232226" y="4152748"/>
                <a:ext cx="531600" cy="207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" name="Google Shape;36;p50"/>
              <p:cNvCxnSpPr>
                <a:stCxn id="13" idx="5"/>
                <a:endCxn id="15" idx="0"/>
              </p:cNvCxnSpPr>
              <p:nvPr/>
            </p:nvCxnSpPr>
            <p:spPr>
              <a:xfrm rot="10800000">
                <a:off x="7763967" y="4152565"/>
                <a:ext cx="1833900" cy="118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7" name="Google Shape;37;p50"/>
              <p:cNvSpPr/>
              <p:nvPr/>
            </p:nvSpPr>
            <p:spPr>
              <a:xfrm rot="10800000">
                <a:off x="5902359" y="4069463"/>
                <a:ext cx="130500" cy="130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38" name="Google Shape;38;p50"/>
              <p:cNvCxnSpPr>
                <a:stCxn id="20" idx="2"/>
                <a:endCxn id="37" idx="7"/>
              </p:cNvCxnSpPr>
              <p:nvPr/>
            </p:nvCxnSpPr>
            <p:spPr>
              <a:xfrm rot="10800000" flipH="1">
                <a:off x="4449834" y="4180727"/>
                <a:ext cx="1471500" cy="55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" name="Google Shape;39;p50"/>
              <p:cNvCxnSpPr>
                <a:stCxn id="37" idx="2"/>
                <a:endCxn id="15" idx="6"/>
              </p:cNvCxnSpPr>
              <p:nvPr/>
            </p:nvCxnSpPr>
            <p:spPr>
              <a:xfrm rot="10800000" flipH="1">
                <a:off x="6032859" y="3952013"/>
                <a:ext cx="1530300" cy="182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" name="Google Shape;40;p50"/>
              <p:cNvCxnSpPr>
                <a:stCxn id="37" idx="0"/>
                <a:endCxn id="14" idx="4"/>
              </p:cNvCxnSpPr>
              <p:nvPr/>
            </p:nvCxnSpPr>
            <p:spPr>
              <a:xfrm>
                <a:off x="5967609" y="4199963"/>
                <a:ext cx="1264500" cy="20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" name="Google Shape;41;p50"/>
              <p:cNvCxnSpPr>
                <a:stCxn id="37" idx="1"/>
                <a:endCxn id="16" idx="5"/>
              </p:cNvCxnSpPr>
              <p:nvPr/>
            </p:nvCxnSpPr>
            <p:spPr>
              <a:xfrm>
                <a:off x="6013748" y="4180852"/>
                <a:ext cx="2065800" cy="1183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42" name="Google Shape;42;p50"/>
              <p:cNvSpPr/>
              <p:nvPr/>
            </p:nvSpPr>
            <p:spPr>
              <a:xfrm rot="10800000">
                <a:off x="8782916" y="3189744"/>
                <a:ext cx="194400" cy="194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43" name="Google Shape;43;p50"/>
              <p:cNvCxnSpPr>
                <a:stCxn id="15" idx="2"/>
                <a:endCxn id="42" idx="6"/>
              </p:cNvCxnSpPr>
              <p:nvPr/>
            </p:nvCxnSpPr>
            <p:spPr>
              <a:xfrm rot="10800000" flipH="1">
                <a:off x="7964519" y="3286840"/>
                <a:ext cx="818400" cy="665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" name="Google Shape;44;p50"/>
              <p:cNvCxnSpPr>
                <a:stCxn id="42" idx="1"/>
                <a:endCxn id="19" idx="5"/>
              </p:cNvCxnSpPr>
              <p:nvPr/>
            </p:nvCxnSpPr>
            <p:spPr>
              <a:xfrm>
                <a:off x="8948847" y="3355675"/>
                <a:ext cx="19200" cy="106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5" name="Google Shape;45;p50"/>
            <p:cNvGrpSpPr/>
            <p:nvPr/>
          </p:nvGrpSpPr>
          <p:grpSpPr>
            <a:xfrm>
              <a:off x="-817341" y="-872068"/>
              <a:ext cx="4052739" cy="3509076"/>
              <a:chOff x="-817341" y="-872068"/>
              <a:chExt cx="4052739" cy="3509076"/>
            </a:xfrm>
          </p:grpSpPr>
          <p:sp>
            <p:nvSpPr>
              <p:cNvPr id="46" name="Google Shape;46;p50"/>
              <p:cNvSpPr/>
              <p:nvPr/>
            </p:nvSpPr>
            <p:spPr>
              <a:xfrm rot="10800000">
                <a:off x="3040998" y="322921"/>
                <a:ext cx="194400" cy="194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7" name="Google Shape;47;p50"/>
              <p:cNvSpPr/>
              <p:nvPr/>
            </p:nvSpPr>
            <p:spPr>
              <a:xfrm rot="10800000">
                <a:off x="-550449" y="1549860"/>
                <a:ext cx="194400" cy="194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8" name="Google Shape;48;p50"/>
              <p:cNvSpPr/>
              <p:nvPr/>
            </p:nvSpPr>
            <p:spPr>
              <a:xfrm rot="10800000">
                <a:off x="-58406" y="-586660"/>
                <a:ext cx="401400" cy="401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9" name="Google Shape;49;p50"/>
              <p:cNvSpPr/>
              <p:nvPr/>
            </p:nvSpPr>
            <p:spPr>
              <a:xfrm rot="10800000">
                <a:off x="374903" y="662437"/>
                <a:ext cx="130500" cy="130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50" name="Google Shape;50;p50"/>
              <p:cNvSpPr/>
              <p:nvPr/>
            </p:nvSpPr>
            <p:spPr>
              <a:xfrm rot="10800000">
                <a:off x="1102390" y="1217883"/>
                <a:ext cx="96300" cy="963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51" name="Google Shape;51;p50"/>
              <p:cNvSpPr/>
              <p:nvPr/>
            </p:nvSpPr>
            <p:spPr>
              <a:xfrm rot="10800000">
                <a:off x="288828" y="2506508"/>
                <a:ext cx="130500" cy="130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52" name="Google Shape;52;p50"/>
              <p:cNvSpPr/>
              <p:nvPr/>
            </p:nvSpPr>
            <p:spPr>
              <a:xfrm rot="10800000">
                <a:off x="1455496" y="369115"/>
                <a:ext cx="130500" cy="130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53" name="Google Shape;53;p50"/>
              <p:cNvSpPr/>
              <p:nvPr/>
            </p:nvSpPr>
            <p:spPr>
              <a:xfrm rot="10800000">
                <a:off x="-817341" y="534290"/>
                <a:ext cx="96300" cy="96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54" name="Google Shape;54;p50"/>
              <p:cNvCxnSpPr>
                <a:stCxn id="50" idx="5"/>
                <a:endCxn id="49" idx="1"/>
              </p:cNvCxnSpPr>
              <p:nvPr/>
            </p:nvCxnSpPr>
            <p:spPr>
              <a:xfrm rot="10800000">
                <a:off x="486193" y="773886"/>
                <a:ext cx="630300" cy="458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" name="Google Shape;55;p50"/>
              <p:cNvCxnSpPr>
                <a:stCxn id="51" idx="4"/>
                <a:endCxn id="49" idx="0"/>
              </p:cNvCxnSpPr>
              <p:nvPr/>
            </p:nvCxnSpPr>
            <p:spPr>
              <a:xfrm rot="10800000" flipH="1">
                <a:off x="354078" y="792908"/>
                <a:ext cx="86100" cy="1713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" name="Google Shape;56;p50"/>
              <p:cNvCxnSpPr>
                <a:stCxn id="46" idx="6"/>
                <a:endCxn id="50" idx="3"/>
              </p:cNvCxnSpPr>
              <p:nvPr/>
            </p:nvCxnSpPr>
            <p:spPr>
              <a:xfrm flipH="1">
                <a:off x="1184598" y="420121"/>
                <a:ext cx="1856400" cy="81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" name="Google Shape;57;p50"/>
              <p:cNvCxnSpPr>
                <a:stCxn id="50" idx="7"/>
                <a:endCxn id="51" idx="2"/>
              </p:cNvCxnSpPr>
              <p:nvPr/>
            </p:nvCxnSpPr>
            <p:spPr>
              <a:xfrm flipH="1">
                <a:off x="419293" y="1300080"/>
                <a:ext cx="697200" cy="127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" name="Google Shape;58;p50"/>
              <p:cNvCxnSpPr>
                <a:stCxn id="51" idx="6"/>
                <a:endCxn id="47" idx="1"/>
              </p:cNvCxnSpPr>
              <p:nvPr/>
            </p:nvCxnSpPr>
            <p:spPr>
              <a:xfrm rot="10800000">
                <a:off x="-384372" y="1715858"/>
                <a:ext cx="673200" cy="85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9" name="Google Shape;59;p50"/>
              <p:cNvCxnSpPr>
                <a:stCxn id="49" idx="7"/>
                <a:endCxn id="47" idx="3"/>
              </p:cNvCxnSpPr>
              <p:nvPr/>
            </p:nvCxnSpPr>
            <p:spPr>
              <a:xfrm flipH="1">
                <a:off x="-384486" y="773826"/>
                <a:ext cx="778500" cy="804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" name="Google Shape;60;p50"/>
              <p:cNvCxnSpPr>
                <a:stCxn id="46" idx="6"/>
                <a:endCxn id="52" idx="1"/>
              </p:cNvCxnSpPr>
              <p:nvPr/>
            </p:nvCxnSpPr>
            <p:spPr>
              <a:xfrm flipH="1">
                <a:off x="1566798" y="420121"/>
                <a:ext cx="1474200" cy="6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1" name="Google Shape;61;p50"/>
              <p:cNvCxnSpPr>
                <a:stCxn id="52" idx="7"/>
                <a:endCxn id="49" idx="2"/>
              </p:cNvCxnSpPr>
              <p:nvPr/>
            </p:nvCxnSpPr>
            <p:spPr>
              <a:xfrm flipH="1">
                <a:off x="505307" y="480504"/>
                <a:ext cx="969300" cy="24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" name="Google Shape;62;p50"/>
              <p:cNvCxnSpPr>
                <a:stCxn id="52" idx="5"/>
                <a:endCxn id="48" idx="2"/>
              </p:cNvCxnSpPr>
              <p:nvPr/>
            </p:nvCxnSpPr>
            <p:spPr>
              <a:xfrm rot="10800000">
                <a:off x="343007" y="-386074"/>
                <a:ext cx="1131600" cy="77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3" name="Google Shape;63;p50"/>
              <p:cNvCxnSpPr>
                <a:stCxn id="48" idx="0"/>
                <a:endCxn id="49" idx="5"/>
              </p:cNvCxnSpPr>
              <p:nvPr/>
            </p:nvCxnSpPr>
            <p:spPr>
              <a:xfrm>
                <a:off x="142294" y="-185260"/>
                <a:ext cx="251700" cy="866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4" name="Google Shape;64;p50"/>
              <p:cNvCxnSpPr>
                <a:stCxn id="48" idx="7"/>
                <a:endCxn id="53" idx="3"/>
              </p:cNvCxnSpPr>
              <p:nvPr/>
            </p:nvCxnSpPr>
            <p:spPr>
              <a:xfrm flipH="1">
                <a:off x="-735222" y="-244044"/>
                <a:ext cx="735600" cy="79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" name="Google Shape;65;p50"/>
              <p:cNvCxnSpPr>
                <a:stCxn id="49" idx="6"/>
                <a:endCxn id="53" idx="2"/>
              </p:cNvCxnSpPr>
              <p:nvPr/>
            </p:nvCxnSpPr>
            <p:spPr>
              <a:xfrm rot="10800000">
                <a:off x="-720997" y="582487"/>
                <a:ext cx="1095900" cy="145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6" name="Google Shape;66;p50"/>
              <p:cNvCxnSpPr>
                <a:stCxn id="53" idx="0"/>
                <a:endCxn id="47" idx="5"/>
              </p:cNvCxnSpPr>
              <p:nvPr/>
            </p:nvCxnSpPr>
            <p:spPr>
              <a:xfrm>
                <a:off x="-769191" y="630590"/>
                <a:ext cx="247200" cy="947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7" name="Google Shape;67;p50"/>
              <p:cNvCxnSpPr>
                <a:stCxn id="51" idx="5"/>
                <a:endCxn id="53" idx="1"/>
              </p:cNvCxnSpPr>
              <p:nvPr/>
            </p:nvCxnSpPr>
            <p:spPr>
              <a:xfrm rot="10800000">
                <a:off x="-735161" y="616419"/>
                <a:ext cx="1043100" cy="190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8" name="Google Shape;68;p50"/>
              <p:cNvCxnSpPr>
                <a:stCxn id="50" idx="6"/>
                <a:endCxn id="53" idx="1"/>
              </p:cNvCxnSpPr>
              <p:nvPr/>
            </p:nvCxnSpPr>
            <p:spPr>
              <a:xfrm rot="10800000">
                <a:off x="-735110" y="616533"/>
                <a:ext cx="1837500" cy="649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9" name="Google Shape;69;p50"/>
              <p:cNvCxnSpPr>
                <a:stCxn id="50" idx="4"/>
                <a:endCxn id="48" idx="1"/>
              </p:cNvCxnSpPr>
              <p:nvPr/>
            </p:nvCxnSpPr>
            <p:spPr>
              <a:xfrm rot="10800000">
                <a:off x="284140" y="-244017"/>
                <a:ext cx="866400" cy="146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0" name="Google Shape;70;p50"/>
              <p:cNvCxnSpPr>
                <a:stCxn id="47" idx="4"/>
                <a:endCxn id="48" idx="7"/>
              </p:cNvCxnSpPr>
              <p:nvPr/>
            </p:nvCxnSpPr>
            <p:spPr>
              <a:xfrm rot="10800000" flipH="1">
                <a:off x="-453249" y="-244140"/>
                <a:ext cx="453600" cy="179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1" name="Google Shape;71;p50"/>
              <p:cNvCxnSpPr>
                <a:stCxn id="46" idx="6"/>
                <a:endCxn id="48" idx="1"/>
              </p:cNvCxnSpPr>
              <p:nvPr/>
            </p:nvCxnSpPr>
            <p:spPr>
              <a:xfrm rot="10800000">
                <a:off x="284298" y="-244079"/>
                <a:ext cx="2756700" cy="66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72" name="Google Shape;72;p50"/>
              <p:cNvSpPr/>
              <p:nvPr/>
            </p:nvSpPr>
            <p:spPr>
              <a:xfrm rot="10800000">
                <a:off x="-769166" y="-840100"/>
                <a:ext cx="130500" cy="130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73" name="Google Shape;73;p50"/>
              <p:cNvCxnSpPr>
                <a:stCxn id="53" idx="4"/>
                <a:endCxn id="72" idx="7"/>
              </p:cNvCxnSpPr>
              <p:nvPr/>
            </p:nvCxnSpPr>
            <p:spPr>
              <a:xfrm rot="10800000" flipH="1">
                <a:off x="-769191" y="-728710"/>
                <a:ext cx="19200" cy="126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" name="Google Shape;74;p50"/>
              <p:cNvCxnSpPr>
                <a:stCxn id="72" idx="2"/>
                <a:endCxn id="48" idx="5"/>
              </p:cNvCxnSpPr>
              <p:nvPr/>
            </p:nvCxnSpPr>
            <p:spPr>
              <a:xfrm>
                <a:off x="-638666" y="-774850"/>
                <a:ext cx="639000" cy="246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5" name="Google Shape;75;p50"/>
              <p:cNvCxnSpPr>
                <a:stCxn id="72" idx="0"/>
                <a:endCxn id="47" idx="4"/>
              </p:cNvCxnSpPr>
              <p:nvPr/>
            </p:nvCxnSpPr>
            <p:spPr>
              <a:xfrm>
                <a:off x="-703916" y="-709600"/>
                <a:ext cx="250800" cy="225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6" name="Google Shape;76;p50"/>
              <p:cNvCxnSpPr>
                <a:stCxn id="72" idx="1"/>
                <a:endCxn id="49" idx="5"/>
              </p:cNvCxnSpPr>
              <p:nvPr/>
            </p:nvCxnSpPr>
            <p:spPr>
              <a:xfrm>
                <a:off x="-657777" y="-728711"/>
                <a:ext cx="1051800" cy="141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77" name="Google Shape;77;p50"/>
              <p:cNvSpPr/>
              <p:nvPr/>
            </p:nvSpPr>
            <p:spPr>
              <a:xfrm rot="10800000">
                <a:off x="374866" y="-872068"/>
                <a:ext cx="194400" cy="194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78" name="Google Shape;78;p50"/>
              <p:cNvCxnSpPr>
                <a:stCxn id="72" idx="2"/>
                <a:endCxn id="77" idx="6"/>
              </p:cNvCxnSpPr>
              <p:nvPr/>
            </p:nvCxnSpPr>
            <p:spPr>
              <a:xfrm>
                <a:off x="-638666" y="-774850"/>
                <a:ext cx="1013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9" name="Google Shape;79;p50"/>
              <p:cNvCxnSpPr>
                <a:stCxn id="77" idx="1"/>
                <a:endCxn id="52" idx="5"/>
              </p:cNvCxnSpPr>
              <p:nvPr/>
            </p:nvCxnSpPr>
            <p:spPr>
              <a:xfrm>
                <a:off x="540797" y="-706137"/>
                <a:ext cx="933900" cy="1094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9" name="Google Shape;1369;p74"/>
          <p:cNvGrpSpPr/>
          <p:nvPr/>
        </p:nvGrpSpPr>
        <p:grpSpPr>
          <a:xfrm>
            <a:off x="190301" y="174003"/>
            <a:ext cx="8808974" cy="4007622"/>
            <a:chOff x="190301" y="174003"/>
            <a:chExt cx="8808974" cy="4007622"/>
          </a:xfrm>
        </p:grpSpPr>
        <p:grpSp>
          <p:nvGrpSpPr>
            <p:cNvPr id="1370" name="Google Shape;1370;p74"/>
            <p:cNvGrpSpPr/>
            <p:nvPr/>
          </p:nvGrpSpPr>
          <p:grpSpPr>
            <a:xfrm rot="10800000">
              <a:off x="190301" y="3858950"/>
              <a:ext cx="298275" cy="322675"/>
              <a:chOff x="8667225" y="681525"/>
              <a:chExt cx="298275" cy="322675"/>
            </a:xfrm>
          </p:grpSpPr>
          <p:sp>
            <p:nvSpPr>
              <p:cNvPr id="1371" name="Google Shape;1371;p74"/>
              <p:cNvSpPr/>
              <p:nvPr/>
            </p:nvSpPr>
            <p:spPr>
              <a:xfrm rot="10800000">
                <a:off x="8667225" y="821625"/>
                <a:ext cx="86700" cy="8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72" name="Google Shape;1372;p74"/>
              <p:cNvSpPr/>
              <p:nvPr/>
            </p:nvSpPr>
            <p:spPr>
              <a:xfrm rot="10800000">
                <a:off x="8825400" y="681525"/>
                <a:ext cx="140100" cy="140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73" name="Google Shape;1373;p74"/>
              <p:cNvSpPr/>
              <p:nvPr/>
            </p:nvSpPr>
            <p:spPr>
              <a:xfrm rot="10800000">
                <a:off x="8869800" y="952900"/>
                <a:ext cx="51300" cy="51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1374" name="Google Shape;1374;p74"/>
            <p:cNvGrpSpPr/>
            <p:nvPr/>
          </p:nvGrpSpPr>
          <p:grpSpPr>
            <a:xfrm rot="-5139163">
              <a:off x="8591694" y="201328"/>
              <a:ext cx="406266" cy="379191"/>
              <a:chOff x="140150" y="4657175"/>
              <a:chExt cx="406275" cy="379200"/>
            </a:xfrm>
          </p:grpSpPr>
          <p:sp>
            <p:nvSpPr>
              <p:cNvPr id="1375" name="Google Shape;1375;p74"/>
              <p:cNvSpPr/>
              <p:nvPr/>
            </p:nvSpPr>
            <p:spPr>
              <a:xfrm rot="10800000">
                <a:off x="140150" y="4949675"/>
                <a:ext cx="86700" cy="8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76" name="Google Shape;1376;p74"/>
              <p:cNvSpPr/>
              <p:nvPr/>
            </p:nvSpPr>
            <p:spPr>
              <a:xfrm rot="10800000">
                <a:off x="298325" y="4657175"/>
                <a:ext cx="140100" cy="1401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77" name="Google Shape;1377;p74"/>
              <p:cNvSpPr/>
              <p:nvPr/>
            </p:nvSpPr>
            <p:spPr>
              <a:xfrm rot="10800000">
                <a:off x="495125" y="4852350"/>
                <a:ext cx="51300" cy="51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78" name="Google Shape;1378;p74"/>
              <p:cNvSpPr/>
              <p:nvPr/>
            </p:nvSpPr>
            <p:spPr>
              <a:xfrm rot="10800000">
                <a:off x="165050" y="4657175"/>
                <a:ext cx="51300" cy="51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grpSp>
        <p:nvGrpSpPr>
          <p:cNvPr id="1379" name="Google Shape;1379;p74"/>
          <p:cNvGrpSpPr/>
          <p:nvPr/>
        </p:nvGrpSpPr>
        <p:grpSpPr>
          <a:xfrm>
            <a:off x="115022" y="-2374836"/>
            <a:ext cx="8971641" cy="9886185"/>
            <a:chOff x="115022" y="-2374836"/>
            <a:chExt cx="8971641" cy="9886185"/>
          </a:xfrm>
        </p:grpSpPr>
        <p:grpSp>
          <p:nvGrpSpPr>
            <p:cNvPr id="1380" name="Google Shape;1380;p74"/>
            <p:cNvGrpSpPr/>
            <p:nvPr/>
          </p:nvGrpSpPr>
          <p:grpSpPr>
            <a:xfrm flipH="1">
              <a:off x="115022" y="-2374836"/>
              <a:ext cx="3687215" cy="3485542"/>
              <a:chOff x="5337386" y="-2374836"/>
              <a:chExt cx="3687215" cy="3485542"/>
            </a:xfrm>
          </p:grpSpPr>
          <p:sp>
            <p:nvSpPr>
              <p:cNvPr id="1381" name="Google Shape;1381;p74"/>
              <p:cNvSpPr/>
              <p:nvPr/>
            </p:nvSpPr>
            <p:spPr>
              <a:xfrm rot="9698973">
                <a:off x="8256504" y="-2357857"/>
                <a:ext cx="128642" cy="128642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82" name="Google Shape;1382;p74"/>
              <p:cNvSpPr/>
              <p:nvPr/>
            </p:nvSpPr>
            <p:spPr>
              <a:xfrm rot="9699868">
                <a:off x="6325487" y="-94127"/>
                <a:ext cx="164028" cy="164028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83" name="Google Shape;1383;p74"/>
              <p:cNvSpPr/>
              <p:nvPr/>
            </p:nvSpPr>
            <p:spPr>
              <a:xfrm rot="9695130">
                <a:off x="7230532" y="-1291785"/>
                <a:ext cx="265916" cy="26591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84" name="Google Shape;1384;p74"/>
              <p:cNvSpPr/>
              <p:nvPr/>
            </p:nvSpPr>
            <p:spPr>
              <a:xfrm rot="9708981">
                <a:off x="8013809" y="-151576"/>
                <a:ext cx="86521" cy="8652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85" name="Google Shape;1385;p74"/>
              <p:cNvSpPr/>
              <p:nvPr/>
            </p:nvSpPr>
            <p:spPr>
              <a:xfrm rot="9699377">
                <a:off x="8889724" y="131264"/>
                <a:ext cx="119155" cy="11915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86" name="Google Shape;1386;p74"/>
              <p:cNvSpPr/>
              <p:nvPr/>
            </p:nvSpPr>
            <p:spPr>
              <a:xfrm rot="-9307649">
                <a:off x="7169475" y="191656"/>
                <a:ext cx="86305" cy="86305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87" name="Google Shape;1387;p74"/>
              <p:cNvSpPr/>
              <p:nvPr/>
            </p:nvSpPr>
            <p:spPr>
              <a:xfrm rot="9708981">
                <a:off x="7609568" y="-1824766"/>
                <a:ext cx="86521" cy="86521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88" name="Google Shape;1388;p74"/>
              <p:cNvSpPr/>
              <p:nvPr/>
            </p:nvSpPr>
            <p:spPr>
              <a:xfrm rot="9698900">
                <a:off x="5354617" y="277974"/>
                <a:ext cx="130539" cy="13053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1389" name="Google Shape;1389;p74"/>
              <p:cNvCxnSpPr>
                <a:stCxn id="1385" idx="5"/>
                <a:endCxn id="1384" idx="1"/>
              </p:cNvCxnSpPr>
              <p:nvPr/>
            </p:nvCxnSpPr>
            <p:spPr>
              <a:xfrm rot="10800000">
                <a:off x="8095656" y="-88787"/>
                <a:ext cx="800400" cy="25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90" name="Google Shape;1390;p74"/>
              <p:cNvCxnSpPr>
                <a:stCxn id="1386" idx="4"/>
                <a:endCxn id="1384" idx="6"/>
              </p:cNvCxnSpPr>
              <p:nvPr/>
            </p:nvCxnSpPr>
            <p:spPr>
              <a:xfrm rot="10800000" flipH="1">
                <a:off x="7230777" y="-94741"/>
                <a:ext cx="785100" cy="29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91" name="Google Shape;1391;p74"/>
              <p:cNvCxnSpPr>
                <a:stCxn id="1381" idx="0"/>
                <a:endCxn id="1385" idx="4"/>
              </p:cNvCxnSpPr>
              <p:nvPr/>
            </p:nvCxnSpPr>
            <p:spPr>
              <a:xfrm>
                <a:off x="8341075" y="-2232486"/>
                <a:ext cx="589500" cy="2366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92" name="Google Shape;1392;p74"/>
              <p:cNvCxnSpPr>
                <a:stCxn id="1385" idx="6"/>
                <a:endCxn id="1386" idx="2"/>
              </p:cNvCxnSpPr>
              <p:nvPr/>
            </p:nvCxnSpPr>
            <p:spPr>
              <a:xfrm flipH="1">
                <a:off x="7251751" y="209592"/>
                <a:ext cx="1641000" cy="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93" name="Google Shape;1393;p74"/>
              <p:cNvCxnSpPr>
                <a:stCxn id="1386" idx="6"/>
                <a:endCxn id="1382" idx="1"/>
              </p:cNvCxnSpPr>
              <p:nvPr/>
            </p:nvCxnSpPr>
            <p:spPr>
              <a:xfrm rot="10800000">
                <a:off x="6480778" y="24659"/>
                <a:ext cx="692700" cy="19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94" name="Google Shape;1394;p74"/>
              <p:cNvCxnSpPr>
                <a:stCxn id="1384" idx="6"/>
                <a:endCxn id="1382" idx="1"/>
              </p:cNvCxnSpPr>
              <p:nvPr/>
            </p:nvCxnSpPr>
            <p:spPr>
              <a:xfrm flipH="1">
                <a:off x="6480869" y="-94815"/>
                <a:ext cx="1535100" cy="119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95" name="Google Shape;1395;p74"/>
              <p:cNvCxnSpPr>
                <a:stCxn id="1381" idx="6"/>
                <a:endCxn id="1387" idx="3"/>
              </p:cNvCxnSpPr>
              <p:nvPr/>
            </p:nvCxnSpPr>
            <p:spPr>
              <a:xfrm flipH="1">
                <a:off x="7672375" y="-2273286"/>
                <a:ext cx="587400" cy="453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96" name="Google Shape;1396;p74"/>
              <p:cNvCxnSpPr>
                <a:stCxn id="1381" idx="7"/>
                <a:endCxn id="1384" idx="4"/>
              </p:cNvCxnSpPr>
              <p:nvPr/>
            </p:nvCxnSpPr>
            <p:spPr>
              <a:xfrm flipH="1">
                <a:off x="8043575" y="-2236048"/>
                <a:ext cx="248400" cy="208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97" name="Google Shape;1397;p74"/>
              <p:cNvCxnSpPr>
                <a:stCxn id="1387" idx="7"/>
                <a:endCxn id="1383" idx="3"/>
              </p:cNvCxnSpPr>
              <p:nvPr/>
            </p:nvCxnSpPr>
            <p:spPr>
              <a:xfrm flipH="1">
                <a:off x="7423012" y="-1742897"/>
                <a:ext cx="210300" cy="465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98" name="Google Shape;1398;p74"/>
              <p:cNvCxnSpPr>
                <a:stCxn id="1383" idx="0"/>
                <a:endCxn id="1384" idx="4"/>
              </p:cNvCxnSpPr>
              <p:nvPr/>
            </p:nvCxnSpPr>
            <p:spPr>
              <a:xfrm>
                <a:off x="7405490" y="-1032677"/>
                <a:ext cx="638100" cy="883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99" name="Google Shape;1399;p74"/>
              <p:cNvCxnSpPr>
                <a:stCxn id="1388" idx="2"/>
                <a:endCxn id="1382" idx="6"/>
              </p:cNvCxnSpPr>
              <p:nvPr/>
            </p:nvCxnSpPr>
            <p:spPr>
              <a:xfrm rot="10800000" flipH="1">
                <a:off x="5481837" y="13693"/>
                <a:ext cx="847800" cy="30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00" name="Google Shape;1400;p74"/>
              <p:cNvCxnSpPr>
                <a:stCxn id="1386" idx="7"/>
                <a:endCxn id="1388" idx="1"/>
              </p:cNvCxnSpPr>
              <p:nvPr/>
            </p:nvCxnSpPr>
            <p:spPr>
              <a:xfrm flipH="1">
                <a:off x="5478310" y="249658"/>
                <a:ext cx="1693800" cy="12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401" name="Google Shape;1401;p74"/>
              <p:cNvSpPr/>
              <p:nvPr/>
            </p:nvSpPr>
            <p:spPr>
              <a:xfrm rot="9708981">
                <a:off x="6280042" y="-655695"/>
                <a:ext cx="86521" cy="86521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1402" name="Google Shape;1402;p74"/>
              <p:cNvCxnSpPr>
                <a:stCxn id="1388" idx="3"/>
                <a:endCxn id="1401" idx="6"/>
              </p:cNvCxnSpPr>
              <p:nvPr/>
            </p:nvCxnSpPr>
            <p:spPr>
              <a:xfrm rot="10800000" flipH="1">
                <a:off x="5449161" y="-598893"/>
                <a:ext cx="833100" cy="883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03" name="Google Shape;1403;p74"/>
              <p:cNvCxnSpPr>
                <a:stCxn id="1401" idx="2"/>
                <a:endCxn id="1383" idx="6"/>
              </p:cNvCxnSpPr>
              <p:nvPr/>
            </p:nvCxnSpPr>
            <p:spPr>
              <a:xfrm rot="10800000" flipH="1">
                <a:off x="6364403" y="-1116735"/>
                <a:ext cx="873000" cy="49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04" name="Google Shape;1404;p74"/>
              <p:cNvCxnSpPr>
                <a:stCxn id="1401" idx="0"/>
                <a:endCxn id="1382" idx="4"/>
              </p:cNvCxnSpPr>
              <p:nvPr/>
            </p:nvCxnSpPr>
            <p:spPr>
              <a:xfrm>
                <a:off x="6336803" y="-571334"/>
                <a:ext cx="45000" cy="48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05" name="Google Shape;1405;p74"/>
              <p:cNvCxnSpPr>
                <a:stCxn id="1401" idx="1"/>
                <a:endCxn id="1384" idx="5"/>
              </p:cNvCxnSpPr>
              <p:nvPr/>
            </p:nvCxnSpPr>
            <p:spPr>
              <a:xfrm>
                <a:off x="6361911" y="-592918"/>
                <a:ext cx="1656600" cy="46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406" name="Google Shape;1406;p74"/>
              <p:cNvSpPr/>
              <p:nvPr/>
            </p:nvSpPr>
            <p:spPr>
              <a:xfrm rot="9698973">
                <a:off x="7912582" y="-1816833"/>
                <a:ext cx="128642" cy="128642"/>
              </a:xfrm>
              <a:prstGeom prst="ellipse">
                <a:avLst/>
              </a:prstGeom>
              <a:solidFill>
                <a:srgbClr val="86C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1407" name="Google Shape;1407;p74"/>
              <p:cNvCxnSpPr>
                <a:stCxn id="1383" idx="2"/>
                <a:endCxn id="1406" idx="7"/>
              </p:cNvCxnSpPr>
              <p:nvPr/>
            </p:nvCxnSpPr>
            <p:spPr>
              <a:xfrm rot="10800000" flipH="1">
                <a:off x="7489640" y="-1694927"/>
                <a:ext cx="458400" cy="49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08" name="Google Shape;1408;p74"/>
              <p:cNvCxnSpPr>
                <a:stCxn id="1406" idx="3"/>
                <a:endCxn id="1381" idx="7"/>
              </p:cNvCxnSpPr>
              <p:nvPr/>
            </p:nvCxnSpPr>
            <p:spPr>
              <a:xfrm rot="10800000" flipH="1">
                <a:off x="8005753" y="-2236000"/>
                <a:ext cx="286200" cy="42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09" name="Google Shape;1409;p74"/>
              <p:cNvCxnSpPr>
                <a:stCxn id="1384" idx="4"/>
                <a:endCxn id="1406" idx="0"/>
              </p:cNvCxnSpPr>
              <p:nvPr/>
            </p:nvCxnSpPr>
            <p:spPr>
              <a:xfrm rot="10800000">
                <a:off x="7997069" y="-1691416"/>
                <a:ext cx="46500" cy="154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410" name="Google Shape;1410;p74"/>
              <p:cNvSpPr/>
              <p:nvPr/>
            </p:nvSpPr>
            <p:spPr>
              <a:xfrm rot="9700738">
                <a:off x="8739027" y="840659"/>
                <a:ext cx="238594" cy="23859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1411" name="Google Shape;1411;p74"/>
              <p:cNvCxnSpPr>
                <a:stCxn id="1384" idx="0"/>
                <a:endCxn id="1410" idx="4"/>
              </p:cNvCxnSpPr>
              <p:nvPr/>
            </p:nvCxnSpPr>
            <p:spPr>
              <a:xfrm>
                <a:off x="8070570" y="-67215"/>
                <a:ext cx="750300" cy="913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12" name="Google Shape;1412;p74"/>
              <p:cNvCxnSpPr>
                <a:stCxn id="1385" idx="7"/>
                <a:endCxn id="1410" idx="3"/>
              </p:cNvCxnSpPr>
              <p:nvPr/>
            </p:nvCxnSpPr>
            <p:spPr>
              <a:xfrm flipH="1">
                <a:off x="8911773" y="244087"/>
                <a:ext cx="10800" cy="609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13" name="Google Shape;1413;p74"/>
            <p:cNvGrpSpPr/>
            <p:nvPr/>
          </p:nvGrpSpPr>
          <p:grpSpPr>
            <a:xfrm>
              <a:off x="4731484" y="3997584"/>
              <a:ext cx="4355180" cy="3513764"/>
              <a:chOff x="720009" y="3852907"/>
              <a:chExt cx="4355180" cy="3513764"/>
            </a:xfrm>
          </p:grpSpPr>
          <p:sp>
            <p:nvSpPr>
              <p:cNvPr id="1414" name="Google Shape;1414;p74"/>
              <p:cNvSpPr/>
              <p:nvPr/>
            </p:nvSpPr>
            <p:spPr>
              <a:xfrm rot="8759498">
                <a:off x="4842687" y="3890706"/>
                <a:ext cx="194703" cy="19470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415" name="Google Shape;1415;p74"/>
              <p:cNvSpPr/>
              <p:nvPr/>
            </p:nvSpPr>
            <p:spPr>
              <a:xfrm rot="8759498">
                <a:off x="2275964" y="6863806"/>
                <a:ext cx="194703" cy="194703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416" name="Google Shape;1416;p74"/>
              <p:cNvSpPr/>
              <p:nvPr/>
            </p:nvSpPr>
            <p:spPr>
              <a:xfrm rot="8760064">
                <a:off x="1605200" y="4894668"/>
                <a:ext cx="401304" cy="401304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417" name="Google Shape;1417;p74"/>
              <p:cNvSpPr/>
              <p:nvPr/>
            </p:nvSpPr>
            <p:spPr>
              <a:xfrm rot="8752287">
                <a:off x="3601108" y="6091497"/>
                <a:ext cx="130469" cy="13046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418" name="Google Shape;1418;p74"/>
              <p:cNvSpPr/>
              <p:nvPr/>
            </p:nvSpPr>
            <p:spPr>
              <a:xfrm rot="8754177">
                <a:off x="4682827" y="4819876"/>
                <a:ext cx="210847" cy="210847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419" name="Google Shape;1419;p74"/>
              <p:cNvSpPr/>
              <p:nvPr/>
            </p:nvSpPr>
            <p:spPr>
              <a:xfrm rot="8752287">
                <a:off x="3494792" y="7210837"/>
                <a:ext cx="130469" cy="13046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420" name="Google Shape;1420;p74"/>
              <p:cNvSpPr/>
              <p:nvPr/>
            </p:nvSpPr>
            <p:spPr>
              <a:xfrm rot="8752287">
                <a:off x="3265787" y="4938959"/>
                <a:ext cx="130469" cy="13046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421" name="Google Shape;1421;p74"/>
              <p:cNvSpPr/>
              <p:nvPr/>
            </p:nvSpPr>
            <p:spPr>
              <a:xfrm rot="8754847">
                <a:off x="1467743" y="6207539"/>
                <a:ext cx="96354" cy="9635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1422" name="Google Shape;1422;p74"/>
              <p:cNvCxnSpPr>
                <a:stCxn id="1419" idx="4"/>
                <a:endCxn id="1417" idx="0"/>
              </p:cNvCxnSpPr>
              <p:nvPr/>
            </p:nvCxnSpPr>
            <p:spPr>
              <a:xfrm rot="10800000" flipH="1">
                <a:off x="3523427" y="6210772"/>
                <a:ext cx="179400" cy="101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23" name="Google Shape;1423;p74"/>
              <p:cNvCxnSpPr>
                <a:stCxn id="1414" idx="7"/>
                <a:endCxn id="1418" idx="3"/>
              </p:cNvCxnSpPr>
              <p:nvPr/>
            </p:nvCxnSpPr>
            <p:spPr>
              <a:xfrm flipH="1">
                <a:off x="4808077" y="4083623"/>
                <a:ext cx="113400" cy="738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24" name="Google Shape;1424;p74"/>
              <p:cNvCxnSpPr>
                <a:stCxn id="1418" idx="7"/>
                <a:endCxn id="1419" idx="2"/>
              </p:cNvCxnSpPr>
              <p:nvPr/>
            </p:nvCxnSpPr>
            <p:spPr>
              <a:xfrm flipH="1">
                <a:off x="3613910" y="5028820"/>
                <a:ext cx="1154400" cy="221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25" name="Google Shape;1425;p74"/>
              <p:cNvCxnSpPr>
                <a:stCxn id="1419" idx="6"/>
                <a:endCxn id="1415" idx="1"/>
              </p:cNvCxnSpPr>
              <p:nvPr/>
            </p:nvCxnSpPr>
            <p:spPr>
              <a:xfrm rot="10800000">
                <a:off x="2468927" y="6979671"/>
                <a:ext cx="1037100" cy="33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26" name="Google Shape;1426;p74"/>
              <p:cNvCxnSpPr>
                <a:stCxn id="1417" idx="7"/>
                <a:endCxn id="1415" idx="3"/>
              </p:cNvCxnSpPr>
              <p:nvPr/>
            </p:nvCxnSpPr>
            <p:spPr>
              <a:xfrm flipH="1">
                <a:off x="2391939" y="6220795"/>
                <a:ext cx="1262100" cy="644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27" name="Google Shape;1427;p74"/>
              <p:cNvCxnSpPr>
                <a:stCxn id="1414" idx="6"/>
                <a:endCxn id="1420" idx="2"/>
              </p:cNvCxnSpPr>
              <p:nvPr/>
            </p:nvCxnSpPr>
            <p:spPr>
              <a:xfrm flipH="1">
                <a:off x="3385138" y="4042508"/>
                <a:ext cx="1474200" cy="925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28" name="Google Shape;1428;p74"/>
              <p:cNvCxnSpPr>
                <a:stCxn id="1420" idx="0"/>
                <a:endCxn id="1417" idx="2"/>
              </p:cNvCxnSpPr>
              <p:nvPr/>
            </p:nvCxnSpPr>
            <p:spPr>
              <a:xfrm>
                <a:off x="3367621" y="5058193"/>
                <a:ext cx="352800" cy="106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29" name="Google Shape;1429;p74"/>
              <p:cNvCxnSpPr>
                <a:stCxn id="1420" idx="5"/>
                <a:endCxn id="1416" idx="1"/>
              </p:cNvCxnSpPr>
              <p:nvPr/>
            </p:nvCxnSpPr>
            <p:spPr>
              <a:xfrm flipH="1">
                <a:off x="2002758" y="4991890"/>
                <a:ext cx="1264200" cy="141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30" name="Google Shape;1430;p74"/>
              <p:cNvCxnSpPr>
                <a:stCxn id="1416" idx="0"/>
                <a:endCxn id="1417" idx="5"/>
              </p:cNvCxnSpPr>
              <p:nvPr/>
            </p:nvCxnSpPr>
            <p:spPr>
              <a:xfrm>
                <a:off x="1918052" y="5261670"/>
                <a:ext cx="1684200" cy="88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31" name="Google Shape;1431;p74"/>
              <p:cNvCxnSpPr>
                <a:stCxn id="1416" idx="7"/>
                <a:endCxn id="1421" idx="3"/>
              </p:cNvCxnSpPr>
              <p:nvPr/>
            </p:nvCxnSpPr>
            <p:spPr>
              <a:xfrm flipH="1">
                <a:off x="1525162" y="5292285"/>
                <a:ext cx="242400" cy="91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32" name="Google Shape;1432;p74"/>
              <p:cNvCxnSpPr>
                <a:stCxn id="1417" idx="6"/>
                <a:endCxn id="1421" idx="2"/>
              </p:cNvCxnSpPr>
              <p:nvPr/>
            </p:nvCxnSpPr>
            <p:spPr>
              <a:xfrm flipH="1">
                <a:off x="1555843" y="6193331"/>
                <a:ext cx="2056500" cy="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33" name="Google Shape;1433;p74"/>
              <p:cNvCxnSpPr>
                <a:stCxn id="1421" idx="0"/>
                <a:endCxn id="1415" idx="4"/>
              </p:cNvCxnSpPr>
              <p:nvPr/>
            </p:nvCxnSpPr>
            <p:spPr>
              <a:xfrm>
                <a:off x="1542920" y="6295616"/>
                <a:ext cx="775800" cy="584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34" name="Google Shape;1434;p74"/>
              <p:cNvCxnSpPr>
                <a:stCxn id="1419" idx="5"/>
                <a:endCxn id="1421" idx="1"/>
              </p:cNvCxnSpPr>
              <p:nvPr/>
            </p:nvCxnSpPr>
            <p:spPr>
              <a:xfrm rot="10800000">
                <a:off x="1563363" y="6264768"/>
                <a:ext cx="1932600" cy="99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35" name="Google Shape;1435;p74"/>
              <p:cNvCxnSpPr>
                <a:stCxn id="1418" idx="6"/>
                <a:endCxn id="1421" idx="1"/>
              </p:cNvCxnSpPr>
              <p:nvPr/>
            </p:nvCxnSpPr>
            <p:spPr>
              <a:xfrm flipH="1">
                <a:off x="1563250" y="4984400"/>
                <a:ext cx="3137700" cy="128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36" name="Google Shape;1436;p74"/>
              <p:cNvCxnSpPr>
                <a:stCxn id="1418" idx="5"/>
                <a:endCxn id="1420" idx="2"/>
              </p:cNvCxnSpPr>
              <p:nvPr/>
            </p:nvCxnSpPr>
            <p:spPr>
              <a:xfrm flipH="1">
                <a:off x="3385130" y="4905359"/>
                <a:ext cx="1299600" cy="6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37" name="Google Shape;1437;p74"/>
              <p:cNvCxnSpPr>
                <a:stCxn id="1415" idx="4"/>
                <a:endCxn id="1416" idx="7"/>
              </p:cNvCxnSpPr>
              <p:nvPr/>
            </p:nvCxnSpPr>
            <p:spPr>
              <a:xfrm rot="10800000">
                <a:off x="1767465" y="5292257"/>
                <a:ext cx="551400" cy="1588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438" name="Google Shape;1438;p74"/>
              <p:cNvSpPr/>
              <p:nvPr/>
            </p:nvSpPr>
            <p:spPr>
              <a:xfrm rot="8752287">
                <a:off x="745374" y="4876732"/>
                <a:ext cx="130469" cy="13046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1439" name="Google Shape;1439;p74"/>
              <p:cNvCxnSpPr>
                <a:stCxn id="1421" idx="4"/>
                <a:endCxn id="1438" idx="7"/>
              </p:cNvCxnSpPr>
              <p:nvPr/>
            </p:nvCxnSpPr>
            <p:spPr>
              <a:xfrm rot="10800000">
                <a:off x="798320" y="5005916"/>
                <a:ext cx="690600" cy="120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40" name="Google Shape;1440;p74"/>
              <p:cNvCxnSpPr>
                <a:stCxn id="1438" idx="1"/>
                <a:endCxn id="1416" idx="5"/>
              </p:cNvCxnSpPr>
              <p:nvPr/>
            </p:nvCxnSpPr>
            <p:spPr>
              <a:xfrm>
                <a:off x="874672" y="4954270"/>
                <a:ext cx="734100" cy="10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441" name="Google Shape;1441;p74"/>
              <p:cNvSpPr/>
              <p:nvPr/>
            </p:nvSpPr>
            <p:spPr>
              <a:xfrm rot="8759498">
                <a:off x="1785083" y="4514433"/>
                <a:ext cx="194703" cy="194703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1442" name="Google Shape;1442;p74"/>
              <p:cNvCxnSpPr>
                <a:stCxn id="1438" idx="2"/>
                <a:endCxn id="1441" idx="5"/>
              </p:cNvCxnSpPr>
              <p:nvPr/>
            </p:nvCxnSpPr>
            <p:spPr>
              <a:xfrm rot="10800000" flipH="1">
                <a:off x="864608" y="4593367"/>
                <a:ext cx="922200" cy="31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43" name="Google Shape;1443;p74"/>
              <p:cNvCxnSpPr>
                <a:stCxn id="1441" idx="1"/>
                <a:endCxn id="1420" idx="5"/>
              </p:cNvCxnSpPr>
              <p:nvPr/>
            </p:nvCxnSpPr>
            <p:spPr>
              <a:xfrm>
                <a:off x="1978000" y="4630346"/>
                <a:ext cx="1289100" cy="36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44" name="Google Shape;1444;p74"/>
              <p:cNvCxnSpPr>
                <a:stCxn id="1441" idx="7"/>
                <a:endCxn id="1416" idx="3"/>
              </p:cNvCxnSpPr>
              <p:nvPr/>
            </p:nvCxnSpPr>
            <p:spPr>
              <a:xfrm flipH="1">
                <a:off x="1844073" y="4707350"/>
                <a:ext cx="19800" cy="191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 txBox="1">
            <a:spLocks noGrp="1"/>
          </p:cNvSpPr>
          <p:nvPr>
            <p:ph type="title"/>
          </p:nvPr>
        </p:nvSpPr>
        <p:spPr>
          <a:xfrm>
            <a:off x="720000" y="4444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7"/>
          <p:cNvSpPr txBox="1">
            <a:spLocks noGrp="1"/>
          </p:cNvSpPr>
          <p:nvPr>
            <p:ph type="subTitle" idx="1"/>
          </p:nvPr>
        </p:nvSpPr>
        <p:spPr>
          <a:xfrm>
            <a:off x="720000" y="1741417"/>
            <a:ext cx="23877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7"/>
          <p:cNvSpPr txBox="1">
            <a:spLocks noGrp="1"/>
          </p:cNvSpPr>
          <p:nvPr>
            <p:ph type="subTitle" idx="2"/>
          </p:nvPr>
        </p:nvSpPr>
        <p:spPr>
          <a:xfrm>
            <a:off x="3378225" y="1741417"/>
            <a:ext cx="23877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7"/>
          <p:cNvSpPr txBox="1">
            <a:spLocks noGrp="1"/>
          </p:cNvSpPr>
          <p:nvPr>
            <p:ph type="subTitle" idx="3"/>
          </p:nvPr>
        </p:nvSpPr>
        <p:spPr>
          <a:xfrm>
            <a:off x="720000" y="3565400"/>
            <a:ext cx="23877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7"/>
          <p:cNvSpPr txBox="1">
            <a:spLocks noGrp="1"/>
          </p:cNvSpPr>
          <p:nvPr>
            <p:ph type="subTitle" idx="4"/>
          </p:nvPr>
        </p:nvSpPr>
        <p:spPr>
          <a:xfrm>
            <a:off x="3378225" y="3565400"/>
            <a:ext cx="23877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7"/>
          <p:cNvSpPr txBox="1">
            <a:spLocks noGrp="1"/>
          </p:cNvSpPr>
          <p:nvPr>
            <p:ph type="subTitle" idx="5"/>
          </p:nvPr>
        </p:nvSpPr>
        <p:spPr>
          <a:xfrm>
            <a:off x="6036450" y="1741417"/>
            <a:ext cx="23877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7"/>
          <p:cNvSpPr txBox="1">
            <a:spLocks noGrp="1"/>
          </p:cNvSpPr>
          <p:nvPr>
            <p:ph type="subTitle" idx="6"/>
          </p:nvPr>
        </p:nvSpPr>
        <p:spPr>
          <a:xfrm>
            <a:off x="6036450" y="3565400"/>
            <a:ext cx="23877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7"/>
          <p:cNvSpPr txBox="1">
            <a:spLocks noGrp="1"/>
          </p:cNvSpPr>
          <p:nvPr>
            <p:ph type="subTitle" idx="7"/>
          </p:nvPr>
        </p:nvSpPr>
        <p:spPr>
          <a:xfrm>
            <a:off x="721075" y="1083767"/>
            <a:ext cx="23853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9" name="Google Shape;89;p57"/>
          <p:cNvSpPr txBox="1">
            <a:spLocks noGrp="1"/>
          </p:cNvSpPr>
          <p:nvPr>
            <p:ph type="subTitle" idx="8"/>
          </p:nvPr>
        </p:nvSpPr>
        <p:spPr>
          <a:xfrm>
            <a:off x="3379300" y="1083767"/>
            <a:ext cx="23853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0" name="Google Shape;90;p57"/>
          <p:cNvSpPr txBox="1">
            <a:spLocks noGrp="1"/>
          </p:cNvSpPr>
          <p:nvPr>
            <p:ph type="subTitle" idx="9"/>
          </p:nvPr>
        </p:nvSpPr>
        <p:spPr>
          <a:xfrm>
            <a:off x="6037525" y="1083767"/>
            <a:ext cx="23853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1" name="Google Shape;91;p57"/>
          <p:cNvSpPr txBox="1">
            <a:spLocks noGrp="1"/>
          </p:cNvSpPr>
          <p:nvPr>
            <p:ph type="subTitle" idx="13"/>
          </p:nvPr>
        </p:nvSpPr>
        <p:spPr>
          <a:xfrm>
            <a:off x="721075" y="2907850"/>
            <a:ext cx="23853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2" name="Google Shape;92;p57"/>
          <p:cNvSpPr txBox="1">
            <a:spLocks noGrp="1"/>
          </p:cNvSpPr>
          <p:nvPr>
            <p:ph type="subTitle" idx="14"/>
          </p:nvPr>
        </p:nvSpPr>
        <p:spPr>
          <a:xfrm>
            <a:off x="3379300" y="2907850"/>
            <a:ext cx="23853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3" name="Google Shape;93;p57"/>
          <p:cNvSpPr txBox="1">
            <a:spLocks noGrp="1"/>
          </p:cNvSpPr>
          <p:nvPr>
            <p:ph type="subTitle" idx="15"/>
          </p:nvPr>
        </p:nvSpPr>
        <p:spPr>
          <a:xfrm>
            <a:off x="6037525" y="2907850"/>
            <a:ext cx="23853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94" name="Google Shape;94;p57"/>
          <p:cNvGrpSpPr/>
          <p:nvPr/>
        </p:nvGrpSpPr>
        <p:grpSpPr>
          <a:xfrm>
            <a:off x="-204864" y="-2449186"/>
            <a:ext cx="10500633" cy="8002630"/>
            <a:chOff x="-204864" y="-2449186"/>
            <a:chExt cx="10500633" cy="8002630"/>
          </a:xfrm>
        </p:grpSpPr>
        <p:grpSp>
          <p:nvGrpSpPr>
            <p:cNvPr id="95" name="Google Shape;95;p57"/>
            <p:cNvGrpSpPr/>
            <p:nvPr/>
          </p:nvGrpSpPr>
          <p:grpSpPr>
            <a:xfrm rot="10800000" flipH="1">
              <a:off x="-204864" y="-2449186"/>
              <a:ext cx="3687215" cy="3485542"/>
              <a:chOff x="80886" y="4084964"/>
              <a:chExt cx="3687215" cy="3485542"/>
            </a:xfrm>
          </p:grpSpPr>
          <p:sp>
            <p:nvSpPr>
              <p:cNvPr id="96" name="Google Shape;96;p57"/>
              <p:cNvSpPr/>
              <p:nvPr/>
            </p:nvSpPr>
            <p:spPr>
              <a:xfrm rot="-1101027">
                <a:off x="720342" y="7424885"/>
                <a:ext cx="128642" cy="128642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97" name="Google Shape;97;p57"/>
              <p:cNvSpPr/>
              <p:nvPr/>
            </p:nvSpPr>
            <p:spPr>
              <a:xfrm rot="-1100132">
                <a:off x="2615973" y="5125770"/>
                <a:ext cx="164028" cy="16402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98" name="Google Shape;98;p57"/>
              <p:cNvSpPr/>
              <p:nvPr/>
            </p:nvSpPr>
            <p:spPr>
              <a:xfrm rot="-1104870">
                <a:off x="1609040" y="6221539"/>
                <a:ext cx="265916" cy="26591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99" name="Google Shape;99;p57"/>
              <p:cNvSpPr/>
              <p:nvPr/>
            </p:nvSpPr>
            <p:spPr>
              <a:xfrm rot="-1091019">
                <a:off x="1005158" y="5260726"/>
                <a:ext cx="86521" cy="8652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00" name="Google Shape;100;p57"/>
              <p:cNvSpPr/>
              <p:nvPr/>
            </p:nvSpPr>
            <p:spPr>
              <a:xfrm rot="-1100623">
                <a:off x="96609" y="4792852"/>
                <a:ext cx="119155" cy="11915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01" name="Google Shape;101;p57"/>
              <p:cNvSpPr/>
              <p:nvPr/>
            </p:nvSpPr>
            <p:spPr>
              <a:xfrm rot="1492351">
                <a:off x="1849708" y="4917709"/>
                <a:ext cx="86305" cy="86305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02" name="Google Shape;102;p57"/>
              <p:cNvSpPr/>
              <p:nvPr/>
            </p:nvSpPr>
            <p:spPr>
              <a:xfrm rot="-1091019">
                <a:off x="1409399" y="6933915"/>
                <a:ext cx="86521" cy="86521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03" name="Google Shape;103;p57"/>
              <p:cNvSpPr/>
              <p:nvPr/>
            </p:nvSpPr>
            <p:spPr>
              <a:xfrm rot="-1101100">
                <a:off x="3620332" y="4787157"/>
                <a:ext cx="130539" cy="13053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104" name="Google Shape;104;p57"/>
              <p:cNvCxnSpPr>
                <a:stCxn id="100" idx="5"/>
                <a:endCxn id="99" idx="1"/>
              </p:cNvCxnSpPr>
              <p:nvPr/>
            </p:nvCxnSpPr>
            <p:spPr>
              <a:xfrm>
                <a:off x="209432" y="4879158"/>
                <a:ext cx="800400" cy="405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5" name="Google Shape;105;p57"/>
              <p:cNvCxnSpPr>
                <a:stCxn id="101" idx="4"/>
                <a:endCxn id="99" idx="6"/>
              </p:cNvCxnSpPr>
              <p:nvPr/>
            </p:nvCxnSpPr>
            <p:spPr>
              <a:xfrm flipH="1">
                <a:off x="1089611" y="5000011"/>
                <a:ext cx="785100" cy="29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6" name="Google Shape;106;p57"/>
              <p:cNvCxnSpPr>
                <a:stCxn id="96" idx="0"/>
                <a:endCxn id="100" idx="4"/>
              </p:cNvCxnSpPr>
              <p:nvPr/>
            </p:nvCxnSpPr>
            <p:spPr>
              <a:xfrm rot="10800000">
                <a:off x="174913" y="4909056"/>
                <a:ext cx="589500" cy="251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7" name="Google Shape;107;p57"/>
              <p:cNvCxnSpPr>
                <a:stCxn id="100" idx="6"/>
                <a:endCxn id="101" idx="2"/>
              </p:cNvCxnSpPr>
              <p:nvPr/>
            </p:nvCxnSpPr>
            <p:spPr>
              <a:xfrm>
                <a:off x="212737" y="4833679"/>
                <a:ext cx="1641000" cy="10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8" name="Google Shape;108;p57"/>
              <p:cNvCxnSpPr>
                <a:stCxn id="101" idx="6"/>
                <a:endCxn id="97" idx="1"/>
              </p:cNvCxnSpPr>
              <p:nvPr/>
            </p:nvCxnSpPr>
            <p:spPr>
              <a:xfrm>
                <a:off x="1932010" y="4979011"/>
                <a:ext cx="692700" cy="19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9" name="Google Shape;109;p57"/>
              <p:cNvCxnSpPr>
                <a:stCxn id="99" idx="6"/>
                <a:endCxn id="97" idx="1"/>
              </p:cNvCxnSpPr>
              <p:nvPr/>
            </p:nvCxnSpPr>
            <p:spPr>
              <a:xfrm rot="10800000" flipH="1">
                <a:off x="1089519" y="5171086"/>
                <a:ext cx="1535100" cy="11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0" name="Google Shape;110;p57"/>
              <p:cNvCxnSpPr>
                <a:stCxn id="96" idx="6"/>
                <a:endCxn id="102" idx="3"/>
              </p:cNvCxnSpPr>
              <p:nvPr/>
            </p:nvCxnSpPr>
            <p:spPr>
              <a:xfrm rot="10800000" flipH="1">
                <a:off x="845713" y="7015656"/>
                <a:ext cx="587400" cy="453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" name="Google Shape;111;p57"/>
              <p:cNvCxnSpPr>
                <a:stCxn id="96" idx="7"/>
                <a:endCxn id="99" idx="4"/>
              </p:cNvCxnSpPr>
              <p:nvPr/>
            </p:nvCxnSpPr>
            <p:spPr>
              <a:xfrm rot="10800000" flipH="1">
                <a:off x="813513" y="5345218"/>
                <a:ext cx="248400" cy="208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2" name="Google Shape;112;p57"/>
              <p:cNvCxnSpPr>
                <a:stCxn id="102" idx="7"/>
                <a:endCxn id="98" idx="3"/>
              </p:cNvCxnSpPr>
              <p:nvPr/>
            </p:nvCxnSpPr>
            <p:spPr>
              <a:xfrm rot="10800000" flipH="1">
                <a:off x="1472176" y="6473267"/>
                <a:ext cx="210300" cy="465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3" name="Google Shape;113;p57"/>
              <p:cNvCxnSpPr>
                <a:stCxn id="98" idx="0"/>
                <a:endCxn id="99" idx="4"/>
              </p:cNvCxnSpPr>
              <p:nvPr/>
            </p:nvCxnSpPr>
            <p:spPr>
              <a:xfrm rot="10800000">
                <a:off x="1061898" y="5345147"/>
                <a:ext cx="638100" cy="883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4" name="Google Shape;114;p57"/>
              <p:cNvCxnSpPr>
                <a:stCxn id="103" idx="2"/>
                <a:endCxn id="97" idx="6"/>
              </p:cNvCxnSpPr>
              <p:nvPr/>
            </p:nvCxnSpPr>
            <p:spPr>
              <a:xfrm flipH="1">
                <a:off x="2775851" y="4872977"/>
                <a:ext cx="847800" cy="30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5" name="Google Shape;115;p57"/>
              <p:cNvCxnSpPr>
                <a:stCxn id="101" idx="7"/>
                <a:endCxn id="103" idx="1"/>
              </p:cNvCxnSpPr>
              <p:nvPr/>
            </p:nvCxnSpPr>
            <p:spPr>
              <a:xfrm rot="10800000" flipH="1">
                <a:off x="1933378" y="4823012"/>
                <a:ext cx="1693800" cy="12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16" name="Google Shape;116;p57"/>
              <p:cNvSpPr/>
              <p:nvPr/>
            </p:nvSpPr>
            <p:spPr>
              <a:xfrm rot="-1091019">
                <a:off x="2738925" y="5764844"/>
                <a:ext cx="86521" cy="86521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117" name="Google Shape;117;p57"/>
              <p:cNvCxnSpPr>
                <a:stCxn id="103" idx="3"/>
                <a:endCxn id="116" idx="6"/>
              </p:cNvCxnSpPr>
              <p:nvPr/>
            </p:nvCxnSpPr>
            <p:spPr>
              <a:xfrm flipH="1">
                <a:off x="2823227" y="4910763"/>
                <a:ext cx="833100" cy="883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" name="Google Shape;118;p57"/>
              <p:cNvCxnSpPr>
                <a:stCxn id="116" idx="2"/>
                <a:endCxn id="98" idx="6"/>
              </p:cNvCxnSpPr>
              <p:nvPr/>
            </p:nvCxnSpPr>
            <p:spPr>
              <a:xfrm flipH="1">
                <a:off x="1868085" y="5821605"/>
                <a:ext cx="873000" cy="49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9" name="Google Shape;119;p57"/>
              <p:cNvCxnSpPr>
                <a:stCxn id="116" idx="0"/>
                <a:endCxn id="97" idx="4"/>
              </p:cNvCxnSpPr>
              <p:nvPr/>
            </p:nvCxnSpPr>
            <p:spPr>
              <a:xfrm rot="10800000">
                <a:off x="2723685" y="5285504"/>
                <a:ext cx="45000" cy="48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0" name="Google Shape;120;p57"/>
              <p:cNvCxnSpPr>
                <a:stCxn id="116" idx="1"/>
                <a:endCxn id="99" idx="5"/>
              </p:cNvCxnSpPr>
              <p:nvPr/>
            </p:nvCxnSpPr>
            <p:spPr>
              <a:xfrm rot="10800000">
                <a:off x="1086977" y="5323588"/>
                <a:ext cx="1656600" cy="46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21" name="Google Shape;121;p57"/>
              <p:cNvSpPr/>
              <p:nvPr/>
            </p:nvSpPr>
            <p:spPr>
              <a:xfrm rot="-1101027">
                <a:off x="1064264" y="6883862"/>
                <a:ext cx="128642" cy="12864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122" name="Google Shape;122;p57"/>
              <p:cNvCxnSpPr>
                <a:stCxn id="98" idx="2"/>
                <a:endCxn id="121" idx="7"/>
              </p:cNvCxnSpPr>
              <p:nvPr/>
            </p:nvCxnSpPr>
            <p:spPr>
              <a:xfrm flipH="1">
                <a:off x="1157448" y="6396497"/>
                <a:ext cx="458400" cy="49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3" name="Google Shape;123;p57"/>
              <p:cNvCxnSpPr>
                <a:stCxn id="121" idx="3"/>
                <a:endCxn id="96" idx="7"/>
              </p:cNvCxnSpPr>
              <p:nvPr/>
            </p:nvCxnSpPr>
            <p:spPr>
              <a:xfrm flipH="1">
                <a:off x="813535" y="7005671"/>
                <a:ext cx="286200" cy="42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4" name="Google Shape;124;p57"/>
              <p:cNvCxnSpPr>
                <a:stCxn id="99" idx="4"/>
                <a:endCxn id="121" idx="0"/>
              </p:cNvCxnSpPr>
              <p:nvPr/>
            </p:nvCxnSpPr>
            <p:spPr>
              <a:xfrm>
                <a:off x="1061919" y="5345087"/>
                <a:ext cx="46500" cy="154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25" name="Google Shape;125;p57"/>
              <p:cNvSpPr/>
              <p:nvPr/>
            </p:nvSpPr>
            <p:spPr>
              <a:xfrm rot="-1099262">
                <a:off x="127866" y="4116417"/>
                <a:ext cx="238594" cy="23859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126" name="Google Shape;126;p57"/>
              <p:cNvCxnSpPr>
                <a:stCxn id="99" idx="0"/>
                <a:endCxn id="125" idx="5"/>
              </p:cNvCxnSpPr>
              <p:nvPr/>
            </p:nvCxnSpPr>
            <p:spPr>
              <a:xfrm rot="10800000">
                <a:off x="353618" y="4289386"/>
                <a:ext cx="681300" cy="97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7" name="Google Shape;127;p57"/>
              <p:cNvCxnSpPr>
                <a:stCxn id="125" idx="3"/>
                <a:endCxn id="100" idx="7"/>
              </p:cNvCxnSpPr>
              <p:nvPr/>
            </p:nvCxnSpPr>
            <p:spPr>
              <a:xfrm flipH="1">
                <a:off x="182800" y="4342310"/>
                <a:ext cx="10800" cy="456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8" name="Google Shape;128;p57"/>
            <p:cNvGrpSpPr/>
            <p:nvPr/>
          </p:nvGrpSpPr>
          <p:grpSpPr>
            <a:xfrm rot="-421830">
              <a:off x="8598623" y="3360541"/>
              <a:ext cx="1574274" cy="2104470"/>
              <a:chOff x="9029677" y="1522075"/>
              <a:chExt cx="1574244" cy="2104430"/>
            </a:xfrm>
          </p:grpSpPr>
          <p:sp>
            <p:nvSpPr>
              <p:cNvPr id="129" name="Google Shape;129;p57"/>
              <p:cNvSpPr/>
              <p:nvPr/>
            </p:nvSpPr>
            <p:spPr>
              <a:xfrm rot="-7641847">
                <a:off x="10370037" y="3392622"/>
                <a:ext cx="194767" cy="194767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0" name="Google Shape;130;p57"/>
              <p:cNvSpPr/>
              <p:nvPr/>
            </p:nvSpPr>
            <p:spPr>
              <a:xfrm rot="-7638918">
                <a:off x="9590149" y="1602649"/>
                <a:ext cx="401352" cy="401352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1" name="Google Shape;131;p57"/>
              <p:cNvSpPr/>
              <p:nvPr/>
            </p:nvSpPr>
            <p:spPr>
              <a:xfrm rot="-7645431">
                <a:off x="9064532" y="1872415"/>
                <a:ext cx="130326" cy="13032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2" name="Google Shape;132;p57"/>
              <p:cNvSpPr/>
              <p:nvPr/>
            </p:nvSpPr>
            <p:spPr>
              <a:xfrm rot="-7642235">
                <a:off x="9124887" y="2772190"/>
                <a:ext cx="254050" cy="2540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3" name="Google Shape;133;p57"/>
              <p:cNvSpPr/>
              <p:nvPr/>
            </p:nvSpPr>
            <p:spPr>
              <a:xfrm rot="-8032821">
                <a:off x="10277840" y="2872634"/>
                <a:ext cx="130274" cy="13027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134" name="Google Shape;134;p57"/>
              <p:cNvCxnSpPr>
                <a:stCxn id="132" idx="5"/>
                <a:endCxn id="131" idx="1"/>
              </p:cNvCxnSpPr>
              <p:nvPr/>
            </p:nvCxnSpPr>
            <p:spPr>
              <a:xfrm rot="-10379402">
                <a:off x="9074526" y="2014203"/>
                <a:ext cx="240901" cy="74722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5" name="Google Shape;135;p57"/>
              <p:cNvCxnSpPr>
                <a:stCxn id="129" idx="6"/>
                <a:endCxn id="132" idx="3"/>
              </p:cNvCxnSpPr>
              <p:nvPr/>
            </p:nvCxnSpPr>
            <p:spPr>
              <a:xfrm rot="-10378283">
                <a:off x="9351249" y="2981020"/>
                <a:ext cx="1083643" cy="36667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6" name="Google Shape;136;p57"/>
              <p:cNvCxnSpPr>
                <a:stCxn id="129" idx="6"/>
                <a:endCxn id="133" idx="1"/>
              </p:cNvCxnSpPr>
              <p:nvPr/>
            </p:nvCxnSpPr>
            <p:spPr>
              <a:xfrm rot="-10382393">
                <a:off x="10316842" y="3008649"/>
                <a:ext cx="116357" cy="39841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7" name="Google Shape;137;p57"/>
              <p:cNvCxnSpPr>
                <a:stCxn id="133" idx="6"/>
                <a:endCxn id="131" idx="2"/>
              </p:cNvCxnSpPr>
              <p:nvPr/>
            </p:nvCxnSpPr>
            <p:spPr>
              <a:xfrm rot="-10378114">
                <a:off x="9118551" y="2061771"/>
                <a:ext cx="1230253" cy="75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8" name="Google Shape;138;p57"/>
              <p:cNvCxnSpPr>
                <a:stCxn id="133" idx="6"/>
                <a:endCxn id="130" idx="2"/>
              </p:cNvCxnSpPr>
              <p:nvPr/>
            </p:nvCxnSpPr>
            <p:spPr>
              <a:xfrm rot="-10378946">
                <a:off x="9857069" y="1989945"/>
                <a:ext cx="496016" cy="873851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9" name="Google Shape;139;p57"/>
              <p:cNvCxnSpPr>
                <a:stCxn id="132" idx="4"/>
                <a:endCxn id="130" idx="1"/>
              </p:cNvCxnSpPr>
              <p:nvPr/>
            </p:nvCxnSpPr>
            <p:spPr>
              <a:xfrm rot="-10376656" flipH="1">
                <a:off x="9404647" y="1980058"/>
                <a:ext cx="307730" cy="86421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0" name="Google Shape;140;p57"/>
              <p:cNvCxnSpPr>
                <a:stCxn id="130" idx="7"/>
                <a:endCxn id="131" idx="4"/>
              </p:cNvCxnSpPr>
              <p:nvPr/>
            </p:nvCxnSpPr>
            <p:spPr>
              <a:xfrm rot="421311" flipH="1">
                <a:off x="9190279" y="1751842"/>
                <a:ext cx="392645" cy="17079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41" name="Google Shape;141;p57"/>
          <p:cNvGrpSpPr/>
          <p:nvPr/>
        </p:nvGrpSpPr>
        <p:grpSpPr>
          <a:xfrm>
            <a:off x="1055213" y="2247839"/>
            <a:ext cx="7966392" cy="2919029"/>
            <a:chOff x="1055213" y="2247839"/>
            <a:chExt cx="7966392" cy="2919029"/>
          </a:xfrm>
        </p:grpSpPr>
        <p:grpSp>
          <p:nvGrpSpPr>
            <p:cNvPr id="142" name="Google Shape;142;p57"/>
            <p:cNvGrpSpPr/>
            <p:nvPr/>
          </p:nvGrpSpPr>
          <p:grpSpPr>
            <a:xfrm rot="6922716">
              <a:off x="8564424" y="2352598"/>
              <a:ext cx="435969" cy="322677"/>
              <a:chOff x="8529533" y="681525"/>
              <a:chExt cx="435967" cy="322675"/>
            </a:xfrm>
          </p:grpSpPr>
          <p:sp>
            <p:nvSpPr>
              <p:cNvPr id="143" name="Google Shape;143;p57"/>
              <p:cNvSpPr/>
              <p:nvPr/>
            </p:nvSpPr>
            <p:spPr>
              <a:xfrm rot="10800000">
                <a:off x="8529533" y="886943"/>
                <a:ext cx="86700" cy="8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44" name="Google Shape;144;p57"/>
              <p:cNvSpPr/>
              <p:nvPr/>
            </p:nvSpPr>
            <p:spPr>
              <a:xfrm rot="10800000">
                <a:off x="8825400" y="681525"/>
                <a:ext cx="140100" cy="140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45" name="Google Shape;145;p57"/>
              <p:cNvSpPr/>
              <p:nvPr/>
            </p:nvSpPr>
            <p:spPr>
              <a:xfrm rot="10800000">
                <a:off x="8869800" y="952900"/>
                <a:ext cx="51300" cy="51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146" name="Google Shape;146;p57"/>
            <p:cNvGrpSpPr/>
            <p:nvPr/>
          </p:nvGrpSpPr>
          <p:grpSpPr>
            <a:xfrm rot="-4339891">
              <a:off x="1182221" y="4606017"/>
              <a:ext cx="406263" cy="563558"/>
              <a:chOff x="-4893474" y="4104039"/>
              <a:chExt cx="406275" cy="563575"/>
            </a:xfrm>
          </p:grpSpPr>
          <p:sp>
            <p:nvSpPr>
              <p:cNvPr id="147" name="Google Shape;147;p57"/>
              <p:cNvSpPr/>
              <p:nvPr/>
            </p:nvSpPr>
            <p:spPr>
              <a:xfrm rot="10800000">
                <a:off x="-4893474" y="4104039"/>
                <a:ext cx="86700" cy="8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48" name="Google Shape;148;p57"/>
              <p:cNvSpPr/>
              <p:nvPr/>
            </p:nvSpPr>
            <p:spPr>
              <a:xfrm rot="10800000">
                <a:off x="-4735299" y="4421139"/>
                <a:ext cx="140100" cy="1401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49" name="Google Shape;149;p57"/>
              <p:cNvSpPr/>
              <p:nvPr/>
            </p:nvSpPr>
            <p:spPr>
              <a:xfrm rot="10800000">
                <a:off x="-4538499" y="4616314"/>
                <a:ext cx="51300" cy="51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50" name="Google Shape;150;p57"/>
              <p:cNvSpPr/>
              <p:nvPr/>
            </p:nvSpPr>
            <p:spPr>
              <a:xfrm rot="10800000">
                <a:off x="-4868574" y="4421139"/>
                <a:ext cx="51300" cy="51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1"/>
          <p:cNvSpPr txBox="1">
            <a:spLocks noGrp="1"/>
          </p:cNvSpPr>
          <p:nvPr>
            <p:ph type="title"/>
          </p:nvPr>
        </p:nvSpPr>
        <p:spPr>
          <a:xfrm>
            <a:off x="865625" y="539500"/>
            <a:ext cx="3668400" cy="10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51"/>
          <p:cNvSpPr txBox="1">
            <a:spLocks noGrp="1"/>
          </p:cNvSpPr>
          <p:nvPr>
            <p:ph type="subTitle" idx="1"/>
          </p:nvPr>
        </p:nvSpPr>
        <p:spPr>
          <a:xfrm>
            <a:off x="865625" y="1621843"/>
            <a:ext cx="3668400" cy="29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54" name="Google Shape;154;p51"/>
          <p:cNvSpPr>
            <a:spLocks noGrp="1"/>
          </p:cNvSpPr>
          <p:nvPr>
            <p:ph type="pic" idx="2"/>
          </p:nvPr>
        </p:nvSpPr>
        <p:spPr>
          <a:xfrm>
            <a:off x="5029325" y="833500"/>
            <a:ext cx="3476400" cy="34764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155" name="Google Shape;155;p51"/>
          <p:cNvGrpSpPr/>
          <p:nvPr/>
        </p:nvGrpSpPr>
        <p:grpSpPr>
          <a:xfrm>
            <a:off x="-225924" y="-192037"/>
            <a:ext cx="1609774" cy="2641456"/>
            <a:chOff x="-225924" y="-192037"/>
            <a:chExt cx="1609774" cy="2641456"/>
          </a:xfrm>
        </p:grpSpPr>
        <p:cxnSp>
          <p:nvCxnSpPr>
            <p:cNvPr id="156" name="Google Shape;156;p51"/>
            <p:cNvCxnSpPr>
              <a:stCxn id="157" idx="7"/>
              <a:endCxn id="158" idx="2"/>
            </p:cNvCxnSpPr>
            <p:nvPr/>
          </p:nvCxnSpPr>
          <p:spPr>
            <a:xfrm rot="10800000" flipH="1">
              <a:off x="332904" y="155655"/>
              <a:ext cx="893400" cy="226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8" name="Google Shape;158;p51"/>
            <p:cNvSpPr/>
            <p:nvPr/>
          </p:nvSpPr>
          <p:spPr>
            <a:xfrm>
              <a:off x="1226350" y="76769"/>
              <a:ext cx="157500" cy="15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9" name="Google Shape;159;p51"/>
            <p:cNvSpPr/>
            <p:nvPr/>
          </p:nvSpPr>
          <p:spPr>
            <a:xfrm>
              <a:off x="-225924" y="-192037"/>
              <a:ext cx="99900" cy="99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0" name="Google Shape;160;p51"/>
            <p:cNvSpPr/>
            <p:nvPr/>
          </p:nvSpPr>
          <p:spPr>
            <a:xfrm>
              <a:off x="177600" y="2291919"/>
              <a:ext cx="157500" cy="157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1" name="Google Shape;161;p51"/>
            <p:cNvSpPr/>
            <p:nvPr/>
          </p:nvSpPr>
          <p:spPr>
            <a:xfrm>
              <a:off x="734301" y="222187"/>
              <a:ext cx="86700" cy="86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2" name="Google Shape;162;p51"/>
            <p:cNvSpPr/>
            <p:nvPr/>
          </p:nvSpPr>
          <p:spPr>
            <a:xfrm>
              <a:off x="49626" y="886737"/>
              <a:ext cx="86700" cy="86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3" name="Google Shape;163;p51"/>
            <p:cNvSpPr/>
            <p:nvPr/>
          </p:nvSpPr>
          <p:spPr>
            <a:xfrm>
              <a:off x="292075" y="1058069"/>
              <a:ext cx="147900" cy="147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64" name="Google Shape;164;p51"/>
            <p:cNvCxnSpPr>
              <a:stCxn id="163" idx="4"/>
              <a:endCxn id="160" idx="0"/>
            </p:cNvCxnSpPr>
            <p:nvPr/>
          </p:nvCxnSpPr>
          <p:spPr>
            <a:xfrm flipH="1">
              <a:off x="256225" y="1205969"/>
              <a:ext cx="109800" cy="1086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5" name="Google Shape;165;p51"/>
            <p:cNvCxnSpPr>
              <a:stCxn id="162" idx="4"/>
              <a:endCxn id="160" idx="0"/>
            </p:cNvCxnSpPr>
            <p:nvPr/>
          </p:nvCxnSpPr>
          <p:spPr>
            <a:xfrm>
              <a:off x="92976" y="973437"/>
              <a:ext cx="163500" cy="1318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6" name="Google Shape;166;p51"/>
            <p:cNvCxnSpPr>
              <a:stCxn id="162" idx="5"/>
              <a:endCxn id="163" idx="1"/>
            </p:cNvCxnSpPr>
            <p:nvPr/>
          </p:nvCxnSpPr>
          <p:spPr>
            <a:xfrm>
              <a:off x="123629" y="960740"/>
              <a:ext cx="190200" cy="119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7" name="Google Shape;167;p51"/>
            <p:cNvCxnSpPr>
              <a:stCxn id="162" idx="0"/>
              <a:endCxn id="159" idx="4"/>
            </p:cNvCxnSpPr>
            <p:nvPr/>
          </p:nvCxnSpPr>
          <p:spPr>
            <a:xfrm rot="10800000">
              <a:off x="-176124" y="-92163"/>
              <a:ext cx="269100" cy="978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8" name="Google Shape;168;p51"/>
            <p:cNvCxnSpPr>
              <a:stCxn id="162" idx="7"/>
              <a:endCxn id="157" idx="3"/>
            </p:cNvCxnSpPr>
            <p:nvPr/>
          </p:nvCxnSpPr>
          <p:spPr>
            <a:xfrm rot="10800000" flipH="1">
              <a:off x="123629" y="443734"/>
              <a:ext cx="147900" cy="4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9" name="Google Shape;169;p51"/>
            <p:cNvCxnSpPr>
              <a:stCxn id="159" idx="5"/>
              <a:endCxn id="157" idx="1"/>
            </p:cNvCxnSpPr>
            <p:nvPr/>
          </p:nvCxnSpPr>
          <p:spPr>
            <a:xfrm>
              <a:off x="-140654" y="-106767"/>
              <a:ext cx="412200" cy="489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0" name="Google Shape;170;p51"/>
            <p:cNvCxnSpPr>
              <a:stCxn id="159" idx="6"/>
              <a:endCxn id="158" idx="2"/>
            </p:cNvCxnSpPr>
            <p:nvPr/>
          </p:nvCxnSpPr>
          <p:spPr>
            <a:xfrm>
              <a:off x="-126024" y="-142087"/>
              <a:ext cx="1352400" cy="297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1" name="Google Shape;171;p51"/>
            <p:cNvCxnSpPr>
              <a:stCxn id="161" idx="2"/>
              <a:endCxn id="159" idx="5"/>
            </p:cNvCxnSpPr>
            <p:nvPr/>
          </p:nvCxnSpPr>
          <p:spPr>
            <a:xfrm rot="10800000">
              <a:off x="-140799" y="-106763"/>
              <a:ext cx="875100" cy="372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2" name="Google Shape;172;p51"/>
            <p:cNvCxnSpPr>
              <a:stCxn id="163" idx="0"/>
              <a:endCxn id="157" idx="4"/>
            </p:cNvCxnSpPr>
            <p:nvPr/>
          </p:nvCxnSpPr>
          <p:spPr>
            <a:xfrm rot="10800000">
              <a:off x="302125" y="456569"/>
              <a:ext cx="63900" cy="601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3" name="Google Shape;173;p51"/>
            <p:cNvCxnSpPr>
              <a:stCxn id="163" idx="0"/>
              <a:endCxn id="161" idx="3"/>
            </p:cNvCxnSpPr>
            <p:nvPr/>
          </p:nvCxnSpPr>
          <p:spPr>
            <a:xfrm rot="10800000" flipH="1">
              <a:off x="366025" y="296069"/>
              <a:ext cx="381000" cy="762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7" name="Google Shape;157;p51"/>
            <p:cNvSpPr/>
            <p:nvPr/>
          </p:nvSpPr>
          <p:spPr>
            <a:xfrm>
              <a:off x="258901" y="369758"/>
              <a:ext cx="86700" cy="86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74" name="Google Shape;174;p51"/>
          <p:cNvGrpSpPr/>
          <p:nvPr/>
        </p:nvGrpSpPr>
        <p:grpSpPr>
          <a:xfrm>
            <a:off x="194975" y="4436050"/>
            <a:ext cx="406275" cy="563575"/>
            <a:chOff x="140150" y="4340075"/>
            <a:chExt cx="406275" cy="563575"/>
          </a:xfrm>
        </p:grpSpPr>
        <p:sp>
          <p:nvSpPr>
            <p:cNvPr id="175" name="Google Shape;175;p51"/>
            <p:cNvSpPr/>
            <p:nvPr/>
          </p:nvSpPr>
          <p:spPr>
            <a:xfrm rot="10800000">
              <a:off x="140150" y="4340075"/>
              <a:ext cx="86700" cy="86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6" name="Google Shape;176;p51"/>
            <p:cNvSpPr/>
            <p:nvPr/>
          </p:nvSpPr>
          <p:spPr>
            <a:xfrm rot="10800000">
              <a:off x="298325" y="4657175"/>
              <a:ext cx="140100" cy="14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7" name="Google Shape;177;p51"/>
            <p:cNvSpPr/>
            <p:nvPr/>
          </p:nvSpPr>
          <p:spPr>
            <a:xfrm rot="10800000">
              <a:off x="495125" y="4852350"/>
              <a:ext cx="51300" cy="51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8" name="Google Shape;178;p51"/>
            <p:cNvSpPr/>
            <p:nvPr/>
          </p:nvSpPr>
          <p:spPr>
            <a:xfrm rot="10800000">
              <a:off x="165050" y="4657175"/>
              <a:ext cx="51300" cy="51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52"/>
          <p:cNvSpPr txBox="1">
            <a:spLocks noGrp="1"/>
          </p:cNvSpPr>
          <p:nvPr>
            <p:ph type="subTitle" idx="1"/>
          </p:nvPr>
        </p:nvSpPr>
        <p:spPr>
          <a:xfrm>
            <a:off x="4731475" y="1256325"/>
            <a:ext cx="3699300" cy="29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52"/>
          <p:cNvSpPr txBox="1">
            <a:spLocks noGrp="1"/>
          </p:cNvSpPr>
          <p:nvPr>
            <p:ph type="subTitle" idx="2"/>
          </p:nvPr>
        </p:nvSpPr>
        <p:spPr>
          <a:xfrm>
            <a:off x="720000" y="1256325"/>
            <a:ext cx="3699300" cy="29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3" name="Google Shape;183;p52"/>
          <p:cNvGrpSpPr/>
          <p:nvPr/>
        </p:nvGrpSpPr>
        <p:grpSpPr>
          <a:xfrm>
            <a:off x="190301" y="174003"/>
            <a:ext cx="8808974" cy="4007622"/>
            <a:chOff x="190301" y="174003"/>
            <a:chExt cx="8808974" cy="4007622"/>
          </a:xfrm>
        </p:grpSpPr>
        <p:grpSp>
          <p:nvGrpSpPr>
            <p:cNvPr id="184" name="Google Shape;184;p52"/>
            <p:cNvGrpSpPr/>
            <p:nvPr/>
          </p:nvGrpSpPr>
          <p:grpSpPr>
            <a:xfrm rot="10800000">
              <a:off x="190301" y="3858950"/>
              <a:ext cx="298275" cy="322675"/>
              <a:chOff x="8667225" y="681525"/>
              <a:chExt cx="298275" cy="322675"/>
            </a:xfrm>
          </p:grpSpPr>
          <p:sp>
            <p:nvSpPr>
              <p:cNvPr id="185" name="Google Shape;185;p52"/>
              <p:cNvSpPr/>
              <p:nvPr/>
            </p:nvSpPr>
            <p:spPr>
              <a:xfrm rot="10800000">
                <a:off x="8667225" y="821625"/>
                <a:ext cx="86700" cy="8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86" name="Google Shape;186;p52"/>
              <p:cNvSpPr/>
              <p:nvPr/>
            </p:nvSpPr>
            <p:spPr>
              <a:xfrm rot="10800000">
                <a:off x="8825400" y="681525"/>
                <a:ext cx="140100" cy="140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87" name="Google Shape;187;p52"/>
              <p:cNvSpPr/>
              <p:nvPr/>
            </p:nvSpPr>
            <p:spPr>
              <a:xfrm rot="10800000">
                <a:off x="8869800" y="952900"/>
                <a:ext cx="51300" cy="51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188" name="Google Shape;188;p52"/>
            <p:cNvGrpSpPr/>
            <p:nvPr/>
          </p:nvGrpSpPr>
          <p:grpSpPr>
            <a:xfrm rot="-5139163">
              <a:off x="8591694" y="201328"/>
              <a:ext cx="406266" cy="379191"/>
              <a:chOff x="140150" y="4657175"/>
              <a:chExt cx="406275" cy="379200"/>
            </a:xfrm>
          </p:grpSpPr>
          <p:sp>
            <p:nvSpPr>
              <p:cNvPr id="189" name="Google Shape;189;p52"/>
              <p:cNvSpPr/>
              <p:nvPr/>
            </p:nvSpPr>
            <p:spPr>
              <a:xfrm rot="10800000">
                <a:off x="140150" y="4949675"/>
                <a:ext cx="86700" cy="8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90" name="Google Shape;190;p52"/>
              <p:cNvSpPr/>
              <p:nvPr/>
            </p:nvSpPr>
            <p:spPr>
              <a:xfrm rot="10800000">
                <a:off x="298325" y="4657175"/>
                <a:ext cx="140100" cy="1401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91" name="Google Shape;191;p52"/>
              <p:cNvSpPr/>
              <p:nvPr/>
            </p:nvSpPr>
            <p:spPr>
              <a:xfrm rot="10800000">
                <a:off x="495125" y="4852350"/>
                <a:ext cx="51300" cy="51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92" name="Google Shape;192;p52"/>
              <p:cNvSpPr/>
              <p:nvPr/>
            </p:nvSpPr>
            <p:spPr>
              <a:xfrm rot="10800000">
                <a:off x="165050" y="4657175"/>
                <a:ext cx="51300" cy="51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grpSp>
        <p:nvGrpSpPr>
          <p:cNvPr id="193" name="Google Shape;193;p52"/>
          <p:cNvGrpSpPr/>
          <p:nvPr/>
        </p:nvGrpSpPr>
        <p:grpSpPr>
          <a:xfrm>
            <a:off x="115022" y="-2374836"/>
            <a:ext cx="8971641" cy="9741508"/>
            <a:chOff x="115022" y="-2374836"/>
            <a:chExt cx="8971641" cy="9741508"/>
          </a:xfrm>
        </p:grpSpPr>
        <p:grpSp>
          <p:nvGrpSpPr>
            <p:cNvPr id="194" name="Google Shape;194;p52"/>
            <p:cNvGrpSpPr/>
            <p:nvPr/>
          </p:nvGrpSpPr>
          <p:grpSpPr>
            <a:xfrm flipH="1">
              <a:off x="115022" y="-2374836"/>
              <a:ext cx="3687215" cy="3485542"/>
              <a:chOff x="5337386" y="-2374836"/>
              <a:chExt cx="3687215" cy="3485542"/>
            </a:xfrm>
          </p:grpSpPr>
          <p:sp>
            <p:nvSpPr>
              <p:cNvPr id="195" name="Google Shape;195;p52"/>
              <p:cNvSpPr/>
              <p:nvPr/>
            </p:nvSpPr>
            <p:spPr>
              <a:xfrm rot="9698973">
                <a:off x="8256504" y="-2357857"/>
                <a:ext cx="128642" cy="128642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96" name="Google Shape;196;p52"/>
              <p:cNvSpPr/>
              <p:nvPr/>
            </p:nvSpPr>
            <p:spPr>
              <a:xfrm rot="9699868">
                <a:off x="6325487" y="-94127"/>
                <a:ext cx="164028" cy="16402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97" name="Google Shape;197;p52"/>
              <p:cNvSpPr/>
              <p:nvPr/>
            </p:nvSpPr>
            <p:spPr>
              <a:xfrm rot="9695130">
                <a:off x="7230532" y="-1291785"/>
                <a:ext cx="265916" cy="26591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98" name="Google Shape;198;p52"/>
              <p:cNvSpPr/>
              <p:nvPr/>
            </p:nvSpPr>
            <p:spPr>
              <a:xfrm rot="9708981">
                <a:off x="8013809" y="-151576"/>
                <a:ext cx="86521" cy="8652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99" name="Google Shape;199;p52"/>
              <p:cNvSpPr/>
              <p:nvPr/>
            </p:nvSpPr>
            <p:spPr>
              <a:xfrm rot="9699377">
                <a:off x="8889724" y="131264"/>
                <a:ext cx="119155" cy="11915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00" name="Google Shape;200;p52"/>
              <p:cNvSpPr/>
              <p:nvPr/>
            </p:nvSpPr>
            <p:spPr>
              <a:xfrm rot="-9307649">
                <a:off x="7169475" y="191656"/>
                <a:ext cx="86305" cy="86305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01" name="Google Shape;201;p52"/>
              <p:cNvSpPr/>
              <p:nvPr/>
            </p:nvSpPr>
            <p:spPr>
              <a:xfrm rot="9708981">
                <a:off x="7609568" y="-1824766"/>
                <a:ext cx="86521" cy="86521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02" name="Google Shape;202;p52"/>
              <p:cNvSpPr/>
              <p:nvPr/>
            </p:nvSpPr>
            <p:spPr>
              <a:xfrm rot="9698900">
                <a:off x="5354617" y="277974"/>
                <a:ext cx="130539" cy="13053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203" name="Google Shape;203;p52"/>
              <p:cNvCxnSpPr>
                <a:stCxn id="199" idx="5"/>
                <a:endCxn id="198" idx="1"/>
              </p:cNvCxnSpPr>
              <p:nvPr/>
            </p:nvCxnSpPr>
            <p:spPr>
              <a:xfrm rot="10800000">
                <a:off x="8095656" y="-88787"/>
                <a:ext cx="800400" cy="25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4" name="Google Shape;204;p52"/>
              <p:cNvCxnSpPr>
                <a:stCxn id="200" idx="4"/>
                <a:endCxn id="198" idx="6"/>
              </p:cNvCxnSpPr>
              <p:nvPr/>
            </p:nvCxnSpPr>
            <p:spPr>
              <a:xfrm rot="10800000" flipH="1">
                <a:off x="7230777" y="-94741"/>
                <a:ext cx="785100" cy="29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5" name="Google Shape;205;p52"/>
              <p:cNvCxnSpPr>
                <a:stCxn id="195" idx="0"/>
                <a:endCxn id="199" idx="4"/>
              </p:cNvCxnSpPr>
              <p:nvPr/>
            </p:nvCxnSpPr>
            <p:spPr>
              <a:xfrm>
                <a:off x="8341075" y="-2232486"/>
                <a:ext cx="589500" cy="2366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6" name="Google Shape;206;p52"/>
              <p:cNvCxnSpPr>
                <a:stCxn id="199" idx="6"/>
                <a:endCxn id="200" idx="2"/>
              </p:cNvCxnSpPr>
              <p:nvPr/>
            </p:nvCxnSpPr>
            <p:spPr>
              <a:xfrm flipH="1">
                <a:off x="7251751" y="209592"/>
                <a:ext cx="1641000" cy="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7" name="Google Shape;207;p52"/>
              <p:cNvCxnSpPr>
                <a:stCxn id="200" idx="6"/>
                <a:endCxn id="196" idx="1"/>
              </p:cNvCxnSpPr>
              <p:nvPr/>
            </p:nvCxnSpPr>
            <p:spPr>
              <a:xfrm rot="10800000">
                <a:off x="6480778" y="24659"/>
                <a:ext cx="692700" cy="19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8" name="Google Shape;208;p52"/>
              <p:cNvCxnSpPr>
                <a:stCxn id="198" idx="6"/>
                <a:endCxn id="196" idx="1"/>
              </p:cNvCxnSpPr>
              <p:nvPr/>
            </p:nvCxnSpPr>
            <p:spPr>
              <a:xfrm flipH="1">
                <a:off x="6480869" y="-94815"/>
                <a:ext cx="1535100" cy="119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9" name="Google Shape;209;p52"/>
              <p:cNvCxnSpPr>
                <a:stCxn id="195" idx="6"/>
                <a:endCxn id="201" idx="3"/>
              </p:cNvCxnSpPr>
              <p:nvPr/>
            </p:nvCxnSpPr>
            <p:spPr>
              <a:xfrm flipH="1">
                <a:off x="7672375" y="-2273286"/>
                <a:ext cx="587400" cy="453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0" name="Google Shape;210;p52"/>
              <p:cNvCxnSpPr>
                <a:stCxn id="195" idx="7"/>
                <a:endCxn id="198" idx="4"/>
              </p:cNvCxnSpPr>
              <p:nvPr/>
            </p:nvCxnSpPr>
            <p:spPr>
              <a:xfrm flipH="1">
                <a:off x="8043575" y="-2236048"/>
                <a:ext cx="248400" cy="208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1" name="Google Shape;211;p52"/>
              <p:cNvCxnSpPr>
                <a:stCxn id="201" idx="7"/>
                <a:endCxn id="197" idx="3"/>
              </p:cNvCxnSpPr>
              <p:nvPr/>
            </p:nvCxnSpPr>
            <p:spPr>
              <a:xfrm flipH="1">
                <a:off x="7423012" y="-1742897"/>
                <a:ext cx="210300" cy="465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2" name="Google Shape;212;p52"/>
              <p:cNvCxnSpPr>
                <a:stCxn id="197" idx="0"/>
                <a:endCxn id="198" idx="4"/>
              </p:cNvCxnSpPr>
              <p:nvPr/>
            </p:nvCxnSpPr>
            <p:spPr>
              <a:xfrm>
                <a:off x="7405490" y="-1032677"/>
                <a:ext cx="638100" cy="883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3" name="Google Shape;213;p52"/>
              <p:cNvCxnSpPr>
                <a:stCxn id="202" idx="2"/>
                <a:endCxn id="196" idx="6"/>
              </p:cNvCxnSpPr>
              <p:nvPr/>
            </p:nvCxnSpPr>
            <p:spPr>
              <a:xfrm rot="10800000" flipH="1">
                <a:off x="5481837" y="13693"/>
                <a:ext cx="847800" cy="30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4" name="Google Shape;214;p52"/>
              <p:cNvCxnSpPr>
                <a:stCxn id="200" idx="7"/>
                <a:endCxn id="202" idx="1"/>
              </p:cNvCxnSpPr>
              <p:nvPr/>
            </p:nvCxnSpPr>
            <p:spPr>
              <a:xfrm flipH="1">
                <a:off x="5478310" y="249658"/>
                <a:ext cx="1693800" cy="12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15" name="Google Shape;215;p52"/>
              <p:cNvSpPr/>
              <p:nvPr/>
            </p:nvSpPr>
            <p:spPr>
              <a:xfrm rot="9708981">
                <a:off x="6280042" y="-655695"/>
                <a:ext cx="86521" cy="86521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216" name="Google Shape;216;p52"/>
              <p:cNvCxnSpPr>
                <a:stCxn id="202" idx="3"/>
                <a:endCxn id="215" idx="6"/>
              </p:cNvCxnSpPr>
              <p:nvPr/>
            </p:nvCxnSpPr>
            <p:spPr>
              <a:xfrm rot="10800000" flipH="1">
                <a:off x="5449161" y="-598893"/>
                <a:ext cx="833100" cy="883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7" name="Google Shape;217;p52"/>
              <p:cNvCxnSpPr>
                <a:stCxn id="215" idx="2"/>
                <a:endCxn id="197" idx="6"/>
              </p:cNvCxnSpPr>
              <p:nvPr/>
            </p:nvCxnSpPr>
            <p:spPr>
              <a:xfrm rot="10800000" flipH="1">
                <a:off x="6364403" y="-1116735"/>
                <a:ext cx="873000" cy="49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8" name="Google Shape;218;p52"/>
              <p:cNvCxnSpPr>
                <a:stCxn id="215" idx="0"/>
                <a:endCxn id="196" idx="4"/>
              </p:cNvCxnSpPr>
              <p:nvPr/>
            </p:nvCxnSpPr>
            <p:spPr>
              <a:xfrm>
                <a:off x="6336803" y="-571334"/>
                <a:ext cx="45000" cy="48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9" name="Google Shape;219;p52"/>
              <p:cNvCxnSpPr>
                <a:stCxn id="215" idx="1"/>
                <a:endCxn id="198" idx="5"/>
              </p:cNvCxnSpPr>
              <p:nvPr/>
            </p:nvCxnSpPr>
            <p:spPr>
              <a:xfrm>
                <a:off x="6361911" y="-592918"/>
                <a:ext cx="1656600" cy="46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20" name="Google Shape;220;p52"/>
              <p:cNvSpPr/>
              <p:nvPr/>
            </p:nvSpPr>
            <p:spPr>
              <a:xfrm rot="9698973">
                <a:off x="7912582" y="-1816833"/>
                <a:ext cx="128642" cy="128642"/>
              </a:xfrm>
              <a:prstGeom prst="ellipse">
                <a:avLst/>
              </a:prstGeom>
              <a:solidFill>
                <a:srgbClr val="86C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221" name="Google Shape;221;p52"/>
              <p:cNvCxnSpPr>
                <a:stCxn id="197" idx="2"/>
                <a:endCxn id="220" idx="7"/>
              </p:cNvCxnSpPr>
              <p:nvPr/>
            </p:nvCxnSpPr>
            <p:spPr>
              <a:xfrm rot="10800000" flipH="1">
                <a:off x="7489640" y="-1694927"/>
                <a:ext cx="458400" cy="49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2" name="Google Shape;222;p52"/>
              <p:cNvCxnSpPr>
                <a:stCxn id="220" idx="3"/>
                <a:endCxn id="195" idx="7"/>
              </p:cNvCxnSpPr>
              <p:nvPr/>
            </p:nvCxnSpPr>
            <p:spPr>
              <a:xfrm rot="10800000" flipH="1">
                <a:off x="8005753" y="-2236000"/>
                <a:ext cx="286200" cy="42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3" name="Google Shape;223;p52"/>
              <p:cNvCxnSpPr>
                <a:stCxn id="198" idx="4"/>
                <a:endCxn id="220" idx="0"/>
              </p:cNvCxnSpPr>
              <p:nvPr/>
            </p:nvCxnSpPr>
            <p:spPr>
              <a:xfrm rot="10800000">
                <a:off x="7997069" y="-1691416"/>
                <a:ext cx="46500" cy="154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24" name="Google Shape;224;p52"/>
              <p:cNvSpPr/>
              <p:nvPr/>
            </p:nvSpPr>
            <p:spPr>
              <a:xfrm rot="9700738">
                <a:off x="8739027" y="840659"/>
                <a:ext cx="238594" cy="23859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225" name="Google Shape;225;p52"/>
              <p:cNvCxnSpPr>
                <a:stCxn id="198" idx="0"/>
                <a:endCxn id="224" idx="4"/>
              </p:cNvCxnSpPr>
              <p:nvPr/>
            </p:nvCxnSpPr>
            <p:spPr>
              <a:xfrm>
                <a:off x="8070570" y="-67215"/>
                <a:ext cx="750300" cy="913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6" name="Google Shape;226;p52"/>
              <p:cNvCxnSpPr>
                <a:stCxn id="199" idx="7"/>
                <a:endCxn id="224" idx="3"/>
              </p:cNvCxnSpPr>
              <p:nvPr/>
            </p:nvCxnSpPr>
            <p:spPr>
              <a:xfrm flipH="1">
                <a:off x="8911773" y="244087"/>
                <a:ext cx="10800" cy="609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7" name="Google Shape;227;p52"/>
            <p:cNvGrpSpPr/>
            <p:nvPr/>
          </p:nvGrpSpPr>
          <p:grpSpPr>
            <a:xfrm>
              <a:off x="4731484" y="3852907"/>
              <a:ext cx="4355180" cy="3513764"/>
              <a:chOff x="720009" y="3852907"/>
              <a:chExt cx="4355180" cy="3513764"/>
            </a:xfrm>
          </p:grpSpPr>
          <p:sp>
            <p:nvSpPr>
              <p:cNvPr id="228" name="Google Shape;228;p52"/>
              <p:cNvSpPr/>
              <p:nvPr/>
            </p:nvSpPr>
            <p:spPr>
              <a:xfrm rot="8759498">
                <a:off x="4842687" y="3890706"/>
                <a:ext cx="194703" cy="19470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29" name="Google Shape;229;p52"/>
              <p:cNvSpPr/>
              <p:nvPr/>
            </p:nvSpPr>
            <p:spPr>
              <a:xfrm rot="8759498">
                <a:off x="2275964" y="6863806"/>
                <a:ext cx="194703" cy="194703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30" name="Google Shape;230;p52"/>
              <p:cNvSpPr/>
              <p:nvPr/>
            </p:nvSpPr>
            <p:spPr>
              <a:xfrm rot="8760064">
                <a:off x="1605200" y="4894668"/>
                <a:ext cx="401304" cy="401304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31" name="Google Shape;231;p52"/>
              <p:cNvSpPr/>
              <p:nvPr/>
            </p:nvSpPr>
            <p:spPr>
              <a:xfrm rot="8752287">
                <a:off x="3601108" y="6091497"/>
                <a:ext cx="130469" cy="13046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32" name="Google Shape;232;p52"/>
              <p:cNvSpPr/>
              <p:nvPr/>
            </p:nvSpPr>
            <p:spPr>
              <a:xfrm rot="8754177">
                <a:off x="4682827" y="4819876"/>
                <a:ext cx="210847" cy="210847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33" name="Google Shape;233;p52"/>
              <p:cNvSpPr/>
              <p:nvPr/>
            </p:nvSpPr>
            <p:spPr>
              <a:xfrm rot="8752287">
                <a:off x="3494792" y="7210837"/>
                <a:ext cx="130469" cy="13046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34" name="Google Shape;234;p52"/>
              <p:cNvSpPr/>
              <p:nvPr/>
            </p:nvSpPr>
            <p:spPr>
              <a:xfrm rot="8752287">
                <a:off x="3265787" y="4938959"/>
                <a:ext cx="130469" cy="13046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35" name="Google Shape;235;p52"/>
              <p:cNvSpPr/>
              <p:nvPr/>
            </p:nvSpPr>
            <p:spPr>
              <a:xfrm rot="8754847">
                <a:off x="1467743" y="6207539"/>
                <a:ext cx="96354" cy="9635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236" name="Google Shape;236;p52"/>
              <p:cNvCxnSpPr>
                <a:stCxn id="233" idx="4"/>
                <a:endCxn id="231" idx="0"/>
              </p:cNvCxnSpPr>
              <p:nvPr/>
            </p:nvCxnSpPr>
            <p:spPr>
              <a:xfrm rot="10800000" flipH="1">
                <a:off x="3523427" y="6210772"/>
                <a:ext cx="179400" cy="101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7" name="Google Shape;237;p52"/>
              <p:cNvCxnSpPr>
                <a:stCxn id="228" idx="7"/>
                <a:endCxn id="232" idx="3"/>
              </p:cNvCxnSpPr>
              <p:nvPr/>
            </p:nvCxnSpPr>
            <p:spPr>
              <a:xfrm flipH="1">
                <a:off x="4808077" y="4083623"/>
                <a:ext cx="113400" cy="738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8" name="Google Shape;238;p52"/>
              <p:cNvCxnSpPr>
                <a:stCxn id="232" idx="7"/>
                <a:endCxn id="233" idx="2"/>
              </p:cNvCxnSpPr>
              <p:nvPr/>
            </p:nvCxnSpPr>
            <p:spPr>
              <a:xfrm flipH="1">
                <a:off x="3613910" y="5028820"/>
                <a:ext cx="1154400" cy="221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9" name="Google Shape;239;p52"/>
              <p:cNvCxnSpPr>
                <a:stCxn id="233" idx="6"/>
                <a:endCxn id="229" idx="1"/>
              </p:cNvCxnSpPr>
              <p:nvPr/>
            </p:nvCxnSpPr>
            <p:spPr>
              <a:xfrm rot="10800000">
                <a:off x="2468927" y="6979671"/>
                <a:ext cx="1037100" cy="33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0" name="Google Shape;240;p52"/>
              <p:cNvCxnSpPr>
                <a:stCxn id="231" idx="7"/>
                <a:endCxn id="229" idx="3"/>
              </p:cNvCxnSpPr>
              <p:nvPr/>
            </p:nvCxnSpPr>
            <p:spPr>
              <a:xfrm flipH="1">
                <a:off x="2391939" y="6220795"/>
                <a:ext cx="1262100" cy="644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1" name="Google Shape;241;p52"/>
              <p:cNvCxnSpPr>
                <a:stCxn id="228" idx="6"/>
                <a:endCxn id="234" idx="2"/>
              </p:cNvCxnSpPr>
              <p:nvPr/>
            </p:nvCxnSpPr>
            <p:spPr>
              <a:xfrm flipH="1">
                <a:off x="3385138" y="4042508"/>
                <a:ext cx="1474200" cy="925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2" name="Google Shape;242;p52"/>
              <p:cNvCxnSpPr>
                <a:stCxn id="234" idx="0"/>
                <a:endCxn id="231" idx="2"/>
              </p:cNvCxnSpPr>
              <p:nvPr/>
            </p:nvCxnSpPr>
            <p:spPr>
              <a:xfrm>
                <a:off x="3367621" y="5058193"/>
                <a:ext cx="352800" cy="106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3" name="Google Shape;243;p52"/>
              <p:cNvCxnSpPr>
                <a:stCxn id="234" idx="5"/>
                <a:endCxn id="230" idx="1"/>
              </p:cNvCxnSpPr>
              <p:nvPr/>
            </p:nvCxnSpPr>
            <p:spPr>
              <a:xfrm flipH="1">
                <a:off x="2002758" y="4991890"/>
                <a:ext cx="1264200" cy="141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4" name="Google Shape;244;p52"/>
              <p:cNvCxnSpPr>
                <a:stCxn id="230" idx="0"/>
                <a:endCxn id="231" idx="5"/>
              </p:cNvCxnSpPr>
              <p:nvPr/>
            </p:nvCxnSpPr>
            <p:spPr>
              <a:xfrm>
                <a:off x="1918052" y="5261670"/>
                <a:ext cx="1684200" cy="88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5" name="Google Shape;245;p52"/>
              <p:cNvCxnSpPr>
                <a:stCxn id="230" idx="7"/>
                <a:endCxn id="235" idx="3"/>
              </p:cNvCxnSpPr>
              <p:nvPr/>
            </p:nvCxnSpPr>
            <p:spPr>
              <a:xfrm flipH="1">
                <a:off x="1525162" y="5292285"/>
                <a:ext cx="242400" cy="91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6" name="Google Shape;246;p52"/>
              <p:cNvCxnSpPr>
                <a:stCxn id="231" idx="6"/>
                <a:endCxn id="235" idx="2"/>
              </p:cNvCxnSpPr>
              <p:nvPr/>
            </p:nvCxnSpPr>
            <p:spPr>
              <a:xfrm flipH="1">
                <a:off x="1555843" y="6193331"/>
                <a:ext cx="2056500" cy="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7" name="Google Shape;247;p52"/>
              <p:cNvCxnSpPr>
                <a:stCxn id="235" idx="0"/>
                <a:endCxn id="229" idx="4"/>
              </p:cNvCxnSpPr>
              <p:nvPr/>
            </p:nvCxnSpPr>
            <p:spPr>
              <a:xfrm>
                <a:off x="1542920" y="6295616"/>
                <a:ext cx="775800" cy="584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8" name="Google Shape;248;p52"/>
              <p:cNvCxnSpPr>
                <a:stCxn id="233" idx="5"/>
                <a:endCxn id="235" idx="1"/>
              </p:cNvCxnSpPr>
              <p:nvPr/>
            </p:nvCxnSpPr>
            <p:spPr>
              <a:xfrm rot="10800000">
                <a:off x="1563363" y="6264768"/>
                <a:ext cx="1932600" cy="99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9" name="Google Shape;249;p52"/>
              <p:cNvCxnSpPr>
                <a:stCxn id="232" idx="6"/>
                <a:endCxn id="235" idx="1"/>
              </p:cNvCxnSpPr>
              <p:nvPr/>
            </p:nvCxnSpPr>
            <p:spPr>
              <a:xfrm flipH="1">
                <a:off x="1563250" y="4984400"/>
                <a:ext cx="3137700" cy="128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50" name="Google Shape;250;p52"/>
              <p:cNvCxnSpPr>
                <a:stCxn id="232" idx="5"/>
                <a:endCxn id="234" idx="2"/>
              </p:cNvCxnSpPr>
              <p:nvPr/>
            </p:nvCxnSpPr>
            <p:spPr>
              <a:xfrm flipH="1">
                <a:off x="3385130" y="4905359"/>
                <a:ext cx="1299600" cy="6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51" name="Google Shape;251;p52"/>
              <p:cNvCxnSpPr>
                <a:stCxn id="229" idx="4"/>
                <a:endCxn id="230" idx="7"/>
              </p:cNvCxnSpPr>
              <p:nvPr/>
            </p:nvCxnSpPr>
            <p:spPr>
              <a:xfrm rot="10800000">
                <a:off x="1767465" y="5292257"/>
                <a:ext cx="551400" cy="1588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52" name="Google Shape;252;p52"/>
              <p:cNvSpPr/>
              <p:nvPr/>
            </p:nvSpPr>
            <p:spPr>
              <a:xfrm rot="8752287">
                <a:off x="745374" y="4876732"/>
                <a:ext cx="130469" cy="13046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253" name="Google Shape;253;p52"/>
              <p:cNvCxnSpPr>
                <a:stCxn id="235" idx="4"/>
                <a:endCxn id="252" idx="7"/>
              </p:cNvCxnSpPr>
              <p:nvPr/>
            </p:nvCxnSpPr>
            <p:spPr>
              <a:xfrm rot="10800000">
                <a:off x="798320" y="5005916"/>
                <a:ext cx="690600" cy="120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54" name="Google Shape;254;p52"/>
              <p:cNvCxnSpPr>
                <a:stCxn id="252" idx="1"/>
                <a:endCxn id="230" idx="5"/>
              </p:cNvCxnSpPr>
              <p:nvPr/>
            </p:nvCxnSpPr>
            <p:spPr>
              <a:xfrm>
                <a:off x="874672" y="4954270"/>
                <a:ext cx="734100" cy="10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55" name="Google Shape;255;p52"/>
              <p:cNvSpPr/>
              <p:nvPr/>
            </p:nvSpPr>
            <p:spPr>
              <a:xfrm rot="8759498">
                <a:off x="1785083" y="4514433"/>
                <a:ext cx="194703" cy="19470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256" name="Google Shape;256;p52"/>
              <p:cNvCxnSpPr>
                <a:stCxn id="252" idx="2"/>
                <a:endCxn id="255" idx="5"/>
              </p:cNvCxnSpPr>
              <p:nvPr/>
            </p:nvCxnSpPr>
            <p:spPr>
              <a:xfrm rot="10800000" flipH="1">
                <a:off x="864608" y="4593367"/>
                <a:ext cx="922200" cy="31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57" name="Google Shape;257;p52"/>
              <p:cNvCxnSpPr>
                <a:stCxn id="255" idx="1"/>
                <a:endCxn id="234" idx="5"/>
              </p:cNvCxnSpPr>
              <p:nvPr/>
            </p:nvCxnSpPr>
            <p:spPr>
              <a:xfrm>
                <a:off x="1978000" y="4630346"/>
                <a:ext cx="1289100" cy="36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58" name="Google Shape;258;p52"/>
              <p:cNvCxnSpPr>
                <a:stCxn id="255" idx="7"/>
                <a:endCxn id="230" idx="3"/>
              </p:cNvCxnSpPr>
              <p:nvPr/>
            </p:nvCxnSpPr>
            <p:spPr>
              <a:xfrm flipH="1">
                <a:off x="1844073" y="4707350"/>
                <a:ext cx="19800" cy="191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61" name="Google Shape;261;p62"/>
          <p:cNvGrpSpPr/>
          <p:nvPr/>
        </p:nvGrpSpPr>
        <p:grpSpPr>
          <a:xfrm>
            <a:off x="190301" y="174003"/>
            <a:ext cx="8808974" cy="4007622"/>
            <a:chOff x="190301" y="174003"/>
            <a:chExt cx="8808974" cy="4007622"/>
          </a:xfrm>
        </p:grpSpPr>
        <p:grpSp>
          <p:nvGrpSpPr>
            <p:cNvPr id="262" name="Google Shape;262;p62"/>
            <p:cNvGrpSpPr/>
            <p:nvPr/>
          </p:nvGrpSpPr>
          <p:grpSpPr>
            <a:xfrm rot="10800000">
              <a:off x="190301" y="3858950"/>
              <a:ext cx="298275" cy="322675"/>
              <a:chOff x="8667225" y="681525"/>
              <a:chExt cx="298275" cy="322675"/>
            </a:xfrm>
          </p:grpSpPr>
          <p:sp>
            <p:nvSpPr>
              <p:cNvPr id="263" name="Google Shape;263;p62"/>
              <p:cNvSpPr/>
              <p:nvPr/>
            </p:nvSpPr>
            <p:spPr>
              <a:xfrm rot="10800000">
                <a:off x="8667225" y="821625"/>
                <a:ext cx="86700" cy="8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64" name="Google Shape;264;p62"/>
              <p:cNvSpPr/>
              <p:nvPr/>
            </p:nvSpPr>
            <p:spPr>
              <a:xfrm rot="10800000">
                <a:off x="8825400" y="681525"/>
                <a:ext cx="140100" cy="140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65" name="Google Shape;265;p62"/>
              <p:cNvSpPr/>
              <p:nvPr/>
            </p:nvSpPr>
            <p:spPr>
              <a:xfrm rot="10800000">
                <a:off x="8869800" y="952900"/>
                <a:ext cx="51300" cy="51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266" name="Google Shape;266;p62"/>
            <p:cNvGrpSpPr/>
            <p:nvPr/>
          </p:nvGrpSpPr>
          <p:grpSpPr>
            <a:xfrm rot="-5139163">
              <a:off x="8591694" y="201328"/>
              <a:ext cx="406266" cy="379191"/>
              <a:chOff x="140150" y="4657175"/>
              <a:chExt cx="406275" cy="379200"/>
            </a:xfrm>
          </p:grpSpPr>
          <p:sp>
            <p:nvSpPr>
              <p:cNvPr id="267" name="Google Shape;267;p62"/>
              <p:cNvSpPr/>
              <p:nvPr/>
            </p:nvSpPr>
            <p:spPr>
              <a:xfrm rot="10800000">
                <a:off x="140150" y="4949675"/>
                <a:ext cx="86700" cy="8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68" name="Google Shape;268;p62"/>
              <p:cNvSpPr/>
              <p:nvPr/>
            </p:nvSpPr>
            <p:spPr>
              <a:xfrm rot="10800000">
                <a:off x="298325" y="4657175"/>
                <a:ext cx="140100" cy="1401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69" name="Google Shape;269;p62"/>
              <p:cNvSpPr/>
              <p:nvPr/>
            </p:nvSpPr>
            <p:spPr>
              <a:xfrm rot="10800000">
                <a:off x="495125" y="4852350"/>
                <a:ext cx="51300" cy="51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70" name="Google Shape;270;p62"/>
              <p:cNvSpPr/>
              <p:nvPr/>
            </p:nvSpPr>
            <p:spPr>
              <a:xfrm rot="10800000">
                <a:off x="165050" y="4657175"/>
                <a:ext cx="51300" cy="51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grpSp>
        <p:nvGrpSpPr>
          <p:cNvPr id="271" name="Google Shape;271;p62"/>
          <p:cNvGrpSpPr/>
          <p:nvPr/>
        </p:nvGrpSpPr>
        <p:grpSpPr>
          <a:xfrm>
            <a:off x="115022" y="-2374836"/>
            <a:ext cx="8971641" cy="9886185"/>
            <a:chOff x="115022" y="-2374836"/>
            <a:chExt cx="8971641" cy="9886185"/>
          </a:xfrm>
        </p:grpSpPr>
        <p:grpSp>
          <p:nvGrpSpPr>
            <p:cNvPr id="272" name="Google Shape;272;p62"/>
            <p:cNvGrpSpPr/>
            <p:nvPr/>
          </p:nvGrpSpPr>
          <p:grpSpPr>
            <a:xfrm flipH="1">
              <a:off x="115022" y="-2374836"/>
              <a:ext cx="3687215" cy="3485542"/>
              <a:chOff x="5337386" y="-2374836"/>
              <a:chExt cx="3687215" cy="3485542"/>
            </a:xfrm>
          </p:grpSpPr>
          <p:sp>
            <p:nvSpPr>
              <p:cNvPr id="273" name="Google Shape;273;p62"/>
              <p:cNvSpPr/>
              <p:nvPr/>
            </p:nvSpPr>
            <p:spPr>
              <a:xfrm rot="9698973">
                <a:off x="8256504" y="-2357857"/>
                <a:ext cx="128642" cy="128642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74" name="Google Shape;274;p62"/>
              <p:cNvSpPr/>
              <p:nvPr/>
            </p:nvSpPr>
            <p:spPr>
              <a:xfrm rot="9699868">
                <a:off x="6325487" y="-94127"/>
                <a:ext cx="164028" cy="16402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75" name="Google Shape;275;p62"/>
              <p:cNvSpPr/>
              <p:nvPr/>
            </p:nvSpPr>
            <p:spPr>
              <a:xfrm rot="9695130">
                <a:off x="7230532" y="-1291785"/>
                <a:ext cx="265916" cy="26591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76" name="Google Shape;276;p62"/>
              <p:cNvSpPr/>
              <p:nvPr/>
            </p:nvSpPr>
            <p:spPr>
              <a:xfrm rot="9708981">
                <a:off x="8013809" y="-151576"/>
                <a:ext cx="86521" cy="8652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77" name="Google Shape;277;p62"/>
              <p:cNvSpPr/>
              <p:nvPr/>
            </p:nvSpPr>
            <p:spPr>
              <a:xfrm rot="9699377">
                <a:off x="8889724" y="131264"/>
                <a:ext cx="119155" cy="11915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78" name="Google Shape;278;p62"/>
              <p:cNvSpPr/>
              <p:nvPr/>
            </p:nvSpPr>
            <p:spPr>
              <a:xfrm rot="-9307649">
                <a:off x="7169475" y="191656"/>
                <a:ext cx="86305" cy="86305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79" name="Google Shape;279;p62"/>
              <p:cNvSpPr/>
              <p:nvPr/>
            </p:nvSpPr>
            <p:spPr>
              <a:xfrm rot="9708981">
                <a:off x="7609568" y="-1824766"/>
                <a:ext cx="86521" cy="86521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80" name="Google Shape;280;p62"/>
              <p:cNvSpPr/>
              <p:nvPr/>
            </p:nvSpPr>
            <p:spPr>
              <a:xfrm rot="9698900">
                <a:off x="5354617" y="277974"/>
                <a:ext cx="130539" cy="13053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281" name="Google Shape;281;p62"/>
              <p:cNvCxnSpPr>
                <a:stCxn id="277" idx="5"/>
                <a:endCxn id="276" idx="1"/>
              </p:cNvCxnSpPr>
              <p:nvPr/>
            </p:nvCxnSpPr>
            <p:spPr>
              <a:xfrm rot="10800000">
                <a:off x="8095656" y="-88787"/>
                <a:ext cx="800400" cy="25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2" name="Google Shape;282;p62"/>
              <p:cNvCxnSpPr>
                <a:stCxn id="278" idx="4"/>
                <a:endCxn id="276" idx="6"/>
              </p:cNvCxnSpPr>
              <p:nvPr/>
            </p:nvCxnSpPr>
            <p:spPr>
              <a:xfrm rot="10800000" flipH="1">
                <a:off x="7230777" y="-94741"/>
                <a:ext cx="785100" cy="29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3" name="Google Shape;283;p62"/>
              <p:cNvCxnSpPr>
                <a:stCxn id="273" idx="0"/>
                <a:endCxn id="277" idx="4"/>
              </p:cNvCxnSpPr>
              <p:nvPr/>
            </p:nvCxnSpPr>
            <p:spPr>
              <a:xfrm>
                <a:off x="8341075" y="-2232486"/>
                <a:ext cx="589500" cy="2366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4" name="Google Shape;284;p62"/>
              <p:cNvCxnSpPr>
                <a:stCxn id="277" idx="6"/>
                <a:endCxn id="278" idx="2"/>
              </p:cNvCxnSpPr>
              <p:nvPr/>
            </p:nvCxnSpPr>
            <p:spPr>
              <a:xfrm flipH="1">
                <a:off x="7251751" y="209592"/>
                <a:ext cx="1641000" cy="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5" name="Google Shape;285;p62"/>
              <p:cNvCxnSpPr>
                <a:stCxn id="278" idx="6"/>
                <a:endCxn id="274" idx="1"/>
              </p:cNvCxnSpPr>
              <p:nvPr/>
            </p:nvCxnSpPr>
            <p:spPr>
              <a:xfrm rot="10800000">
                <a:off x="6480778" y="24659"/>
                <a:ext cx="692700" cy="19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6" name="Google Shape;286;p62"/>
              <p:cNvCxnSpPr>
                <a:stCxn id="276" idx="6"/>
                <a:endCxn id="274" idx="1"/>
              </p:cNvCxnSpPr>
              <p:nvPr/>
            </p:nvCxnSpPr>
            <p:spPr>
              <a:xfrm flipH="1">
                <a:off x="6480869" y="-94815"/>
                <a:ext cx="1535100" cy="119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7" name="Google Shape;287;p62"/>
              <p:cNvCxnSpPr>
                <a:stCxn id="273" idx="6"/>
                <a:endCxn id="279" idx="3"/>
              </p:cNvCxnSpPr>
              <p:nvPr/>
            </p:nvCxnSpPr>
            <p:spPr>
              <a:xfrm flipH="1">
                <a:off x="7672375" y="-2273286"/>
                <a:ext cx="587400" cy="453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8" name="Google Shape;288;p62"/>
              <p:cNvCxnSpPr>
                <a:stCxn id="273" idx="7"/>
                <a:endCxn id="276" idx="4"/>
              </p:cNvCxnSpPr>
              <p:nvPr/>
            </p:nvCxnSpPr>
            <p:spPr>
              <a:xfrm flipH="1">
                <a:off x="8043575" y="-2236048"/>
                <a:ext cx="248400" cy="208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9" name="Google Shape;289;p62"/>
              <p:cNvCxnSpPr>
                <a:stCxn id="279" idx="7"/>
                <a:endCxn id="275" idx="3"/>
              </p:cNvCxnSpPr>
              <p:nvPr/>
            </p:nvCxnSpPr>
            <p:spPr>
              <a:xfrm flipH="1">
                <a:off x="7423012" y="-1742897"/>
                <a:ext cx="210300" cy="465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0" name="Google Shape;290;p62"/>
              <p:cNvCxnSpPr>
                <a:stCxn id="275" idx="0"/>
                <a:endCxn id="276" idx="4"/>
              </p:cNvCxnSpPr>
              <p:nvPr/>
            </p:nvCxnSpPr>
            <p:spPr>
              <a:xfrm>
                <a:off x="7405490" y="-1032677"/>
                <a:ext cx="638100" cy="883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1" name="Google Shape;291;p62"/>
              <p:cNvCxnSpPr>
                <a:stCxn id="280" idx="2"/>
                <a:endCxn id="274" idx="6"/>
              </p:cNvCxnSpPr>
              <p:nvPr/>
            </p:nvCxnSpPr>
            <p:spPr>
              <a:xfrm rot="10800000" flipH="1">
                <a:off x="5481837" y="13693"/>
                <a:ext cx="847800" cy="30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2" name="Google Shape;292;p62"/>
              <p:cNvCxnSpPr>
                <a:stCxn id="278" idx="7"/>
                <a:endCxn id="280" idx="1"/>
              </p:cNvCxnSpPr>
              <p:nvPr/>
            </p:nvCxnSpPr>
            <p:spPr>
              <a:xfrm flipH="1">
                <a:off x="5478310" y="249658"/>
                <a:ext cx="1693800" cy="12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93" name="Google Shape;293;p62"/>
              <p:cNvSpPr/>
              <p:nvPr/>
            </p:nvSpPr>
            <p:spPr>
              <a:xfrm rot="9708981">
                <a:off x="6280042" y="-655695"/>
                <a:ext cx="86521" cy="86521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294" name="Google Shape;294;p62"/>
              <p:cNvCxnSpPr>
                <a:stCxn id="280" idx="3"/>
                <a:endCxn id="293" idx="6"/>
              </p:cNvCxnSpPr>
              <p:nvPr/>
            </p:nvCxnSpPr>
            <p:spPr>
              <a:xfrm rot="10800000" flipH="1">
                <a:off x="5449161" y="-598893"/>
                <a:ext cx="833100" cy="883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5" name="Google Shape;295;p62"/>
              <p:cNvCxnSpPr>
                <a:stCxn id="293" idx="2"/>
                <a:endCxn id="275" idx="6"/>
              </p:cNvCxnSpPr>
              <p:nvPr/>
            </p:nvCxnSpPr>
            <p:spPr>
              <a:xfrm rot="10800000" flipH="1">
                <a:off x="6364403" y="-1116735"/>
                <a:ext cx="873000" cy="49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6" name="Google Shape;296;p62"/>
              <p:cNvCxnSpPr>
                <a:stCxn id="293" idx="0"/>
                <a:endCxn id="274" idx="4"/>
              </p:cNvCxnSpPr>
              <p:nvPr/>
            </p:nvCxnSpPr>
            <p:spPr>
              <a:xfrm>
                <a:off x="6336803" y="-571334"/>
                <a:ext cx="45000" cy="48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" name="Google Shape;297;p62"/>
              <p:cNvCxnSpPr>
                <a:stCxn id="293" idx="1"/>
                <a:endCxn id="276" idx="5"/>
              </p:cNvCxnSpPr>
              <p:nvPr/>
            </p:nvCxnSpPr>
            <p:spPr>
              <a:xfrm>
                <a:off x="6361911" y="-592918"/>
                <a:ext cx="1656600" cy="46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98" name="Google Shape;298;p62"/>
              <p:cNvSpPr/>
              <p:nvPr/>
            </p:nvSpPr>
            <p:spPr>
              <a:xfrm rot="9698973">
                <a:off x="7912582" y="-1816833"/>
                <a:ext cx="128642" cy="128642"/>
              </a:xfrm>
              <a:prstGeom prst="ellipse">
                <a:avLst/>
              </a:prstGeom>
              <a:solidFill>
                <a:srgbClr val="86C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299" name="Google Shape;299;p62"/>
              <p:cNvCxnSpPr>
                <a:stCxn id="275" idx="2"/>
                <a:endCxn id="298" idx="7"/>
              </p:cNvCxnSpPr>
              <p:nvPr/>
            </p:nvCxnSpPr>
            <p:spPr>
              <a:xfrm rot="10800000" flipH="1">
                <a:off x="7489640" y="-1694927"/>
                <a:ext cx="458400" cy="49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0" name="Google Shape;300;p62"/>
              <p:cNvCxnSpPr>
                <a:stCxn id="298" idx="3"/>
                <a:endCxn id="273" idx="7"/>
              </p:cNvCxnSpPr>
              <p:nvPr/>
            </p:nvCxnSpPr>
            <p:spPr>
              <a:xfrm rot="10800000" flipH="1">
                <a:off x="8005753" y="-2236000"/>
                <a:ext cx="286200" cy="42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1" name="Google Shape;301;p62"/>
              <p:cNvCxnSpPr>
                <a:stCxn id="276" idx="4"/>
                <a:endCxn id="298" idx="0"/>
              </p:cNvCxnSpPr>
              <p:nvPr/>
            </p:nvCxnSpPr>
            <p:spPr>
              <a:xfrm rot="10800000">
                <a:off x="7997069" y="-1691416"/>
                <a:ext cx="46500" cy="154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02" name="Google Shape;302;p62"/>
              <p:cNvSpPr/>
              <p:nvPr/>
            </p:nvSpPr>
            <p:spPr>
              <a:xfrm rot="9700738">
                <a:off x="8739027" y="840659"/>
                <a:ext cx="238594" cy="23859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303" name="Google Shape;303;p62"/>
              <p:cNvCxnSpPr>
                <a:stCxn id="276" idx="0"/>
                <a:endCxn id="302" idx="4"/>
              </p:cNvCxnSpPr>
              <p:nvPr/>
            </p:nvCxnSpPr>
            <p:spPr>
              <a:xfrm>
                <a:off x="8070570" y="-67215"/>
                <a:ext cx="750300" cy="913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4" name="Google Shape;304;p62"/>
              <p:cNvCxnSpPr>
                <a:stCxn id="277" idx="7"/>
                <a:endCxn id="302" idx="3"/>
              </p:cNvCxnSpPr>
              <p:nvPr/>
            </p:nvCxnSpPr>
            <p:spPr>
              <a:xfrm flipH="1">
                <a:off x="8911773" y="244087"/>
                <a:ext cx="10800" cy="609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05" name="Google Shape;305;p62"/>
            <p:cNvGrpSpPr/>
            <p:nvPr/>
          </p:nvGrpSpPr>
          <p:grpSpPr>
            <a:xfrm>
              <a:off x="4731484" y="3997584"/>
              <a:ext cx="4355180" cy="3513764"/>
              <a:chOff x="720009" y="3852907"/>
              <a:chExt cx="4355180" cy="3513764"/>
            </a:xfrm>
          </p:grpSpPr>
          <p:sp>
            <p:nvSpPr>
              <p:cNvPr id="306" name="Google Shape;306;p62"/>
              <p:cNvSpPr/>
              <p:nvPr/>
            </p:nvSpPr>
            <p:spPr>
              <a:xfrm rot="8759498">
                <a:off x="4842687" y="3890706"/>
                <a:ext cx="194703" cy="19470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307" name="Google Shape;307;p62"/>
              <p:cNvSpPr/>
              <p:nvPr/>
            </p:nvSpPr>
            <p:spPr>
              <a:xfrm rot="8759498">
                <a:off x="2275964" y="6863806"/>
                <a:ext cx="194703" cy="194703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308" name="Google Shape;308;p62"/>
              <p:cNvSpPr/>
              <p:nvPr/>
            </p:nvSpPr>
            <p:spPr>
              <a:xfrm rot="8760064">
                <a:off x="1605200" y="4894668"/>
                <a:ext cx="401304" cy="401304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309" name="Google Shape;309;p62"/>
              <p:cNvSpPr/>
              <p:nvPr/>
            </p:nvSpPr>
            <p:spPr>
              <a:xfrm rot="8752287">
                <a:off x="3601108" y="6091497"/>
                <a:ext cx="130469" cy="13046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310" name="Google Shape;310;p62"/>
              <p:cNvSpPr/>
              <p:nvPr/>
            </p:nvSpPr>
            <p:spPr>
              <a:xfrm rot="8754177">
                <a:off x="4682827" y="4819876"/>
                <a:ext cx="210847" cy="210847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311" name="Google Shape;311;p62"/>
              <p:cNvSpPr/>
              <p:nvPr/>
            </p:nvSpPr>
            <p:spPr>
              <a:xfrm rot="8752287">
                <a:off x="3494792" y="7210837"/>
                <a:ext cx="130469" cy="13046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312" name="Google Shape;312;p62"/>
              <p:cNvSpPr/>
              <p:nvPr/>
            </p:nvSpPr>
            <p:spPr>
              <a:xfrm rot="8752287">
                <a:off x="3265787" y="4938959"/>
                <a:ext cx="130469" cy="13046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313" name="Google Shape;313;p62"/>
              <p:cNvSpPr/>
              <p:nvPr/>
            </p:nvSpPr>
            <p:spPr>
              <a:xfrm rot="8754847">
                <a:off x="1467743" y="6207539"/>
                <a:ext cx="96354" cy="9635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314" name="Google Shape;314;p62"/>
              <p:cNvCxnSpPr>
                <a:stCxn id="311" idx="4"/>
                <a:endCxn id="309" idx="0"/>
              </p:cNvCxnSpPr>
              <p:nvPr/>
            </p:nvCxnSpPr>
            <p:spPr>
              <a:xfrm rot="10800000" flipH="1">
                <a:off x="3523427" y="6210772"/>
                <a:ext cx="179400" cy="101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5" name="Google Shape;315;p62"/>
              <p:cNvCxnSpPr>
                <a:stCxn id="306" idx="7"/>
                <a:endCxn id="310" idx="3"/>
              </p:cNvCxnSpPr>
              <p:nvPr/>
            </p:nvCxnSpPr>
            <p:spPr>
              <a:xfrm flipH="1">
                <a:off x="4808077" y="4083623"/>
                <a:ext cx="113400" cy="738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6" name="Google Shape;316;p62"/>
              <p:cNvCxnSpPr>
                <a:stCxn id="310" idx="7"/>
                <a:endCxn id="311" idx="2"/>
              </p:cNvCxnSpPr>
              <p:nvPr/>
            </p:nvCxnSpPr>
            <p:spPr>
              <a:xfrm flipH="1">
                <a:off x="3613910" y="5028820"/>
                <a:ext cx="1154400" cy="221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7" name="Google Shape;317;p62"/>
              <p:cNvCxnSpPr>
                <a:stCxn id="311" idx="6"/>
                <a:endCxn id="307" idx="1"/>
              </p:cNvCxnSpPr>
              <p:nvPr/>
            </p:nvCxnSpPr>
            <p:spPr>
              <a:xfrm rot="10800000">
                <a:off x="2468927" y="6979671"/>
                <a:ext cx="1037100" cy="33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8" name="Google Shape;318;p62"/>
              <p:cNvCxnSpPr>
                <a:stCxn id="309" idx="7"/>
                <a:endCxn id="307" idx="3"/>
              </p:cNvCxnSpPr>
              <p:nvPr/>
            </p:nvCxnSpPr>
            <p:spPr>
              <a:xfrm flipH="1">
                <a:off x="2391939" y="6220795"/>
                <a:ext cx="1262100" cy="644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9" name="Google Shape;319;p62"/>
              <p:cNvCxnSpPr>
                <a:stCxn id="306" idx="6"/>
                <a:endCxn id="312" idx="2"/>
              </p:cNvCxnSpPr>
              <p:nvPr/>
            </p:nvCxnSpPr>
            <p:spPr>
              <a:xfrm flipH="1">
                <a:off x="3385138" y="4042508"/>
                <a:ext cx="1474200" cy="925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0" name="Google Shape;320;p62"/>
              <p:cNvCxnSpPr>
                <a:stCxn id="312" idx="0"/>
                <a:endCxn id="309" idx="2"/>
              </p:cNvCxnSpPr>
              <p:nvPr/>
            </p:nvCxnSpPr>
            <p:spPr>
              <a:xfrm>
                <a:off x="3367621" y="5058193"/>
                <a:ext cx="352800" cy="106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1" name="Google Shape;321;p62"/>
              <p:cNvCxnSpPr>
                <a:stCxn id="312" idx="5"/>
                <a:endCxn id="308" idx="1"/>
              </p:cNvCxnSpPr>
              <p:nvPr/>
            </p:nvCxnSpPr>
            <p:spPr>
              <a:xfrm flipH="1">
                <a:off x="2002758" y="4991890"/>
                <a:ext cx="1264200" cy="141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2" name="Google Shape;322;p62"/>
              <p:cNvCxnSpPr>
                <a:stCxn id="308" idx="0"/>
                <a:endCxn id="309" idx="5"/>
              </p:cNvCxnSpPr>
              <p:nvPr/>
            </p:nvCxnSpPr>
            <p:spPr>
              <a:xfrm>
                <a:off x="1918052" y="5261670"/>
                <a:ext cx="1684200" cy="88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3" name="Google Shape;323;p62"/>
              <p:cNvCxnSpPr>
                <a:stCxn id="308" idx="7"/>
                <a:endCxn id="313" idx="3"/>
              </p:cNvCxnSpPr>
              <p:nvPr/>
            </p:nvCxnSpPr>
            <p:spPr>
              <a:xfrm flipH="1">
                <a:off x="1525162" y="5292285"/>
                <a:ext cx="242400" cy="91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4" name="Google Shape;324;p62"/>
              <p:cNvCxnSpPr>
                <a:stCxn id="309" idx="6"/>
                <a:endCxn id="313" idx="2"/>
              </p:cNvCxnSpPr>
              <p:nvPr/>
            </p:nvCxnSpPr>
            <p:spPr>
              <a:xfrm flipH="1">
                <a:off x="1555843" y="6193331"/>
                <a:ext cx="2056500" cy="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5" name="Google Shape;325;p62"/>
              <p:cNvCxnSpPr>
                <a:stCxn id="313" idx="0"/>
                <a:endCxn id="307" idx="4"/>
              </p:cNvCxnSpPr>
              <p:nvPr/>
            </p:nvCxnSpPr>
            <p:spPr>
              <a:xfrm>
                <a:off x="1542920" y="6295616"/>
                <a:ext cx="775800" cy="584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6" name="Google Shape;326;p62"/>
              <p:cNvCxnSpPr>
                <a:stCxn id="311" idx="5"/>
                <a:endCxn id="313" idx="1"/>
              </p:cNvCxnSpPr>
              <p:nvPr/>
            </p:nvCxnSpPr>
            <p:spPr>
              <a:xfrm rot="10800000">
                <a:off x="1563363" y="6264768"/>
                <a:ext cx="1932600" cy="99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7" name="Google Shape;327;p62"/>
              <p:cNvCxnSpPr>
                <a:stCxn id="310" idx="6"/>
                <a:endCxn id="313" idx="1"/>
              </p:cNvCxnSpPr>
              <p:nvPr/>
            </p:nvCxnSpPr>
            <p:spPr>
              <a:xfrm flipH="1">
                <a:off x="1563250" y="4984400"/>
                <a:ext cx="3137700" cy="128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8" name="Google Shape;328;p62"/>
              <p:cNvCxnSpPr>
                <a:stCxn id="310" idx="5"/>
                <a:endCxn id="312" idx="2"/>
              </p:cNvCxnSpPr>
              <p:nvPr/>
            </p:nvCxnSpPr>
            <p:spPr>
              <a:xfrm flipH="1">
                <a:off x="3385130" y="4905359"/>
                <a:ext cx="1299600" cy="6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9" name="Google Shape;329;p62"/>
              <p:cNvCxnSpPr>
                <a:stCxn id="307" idx="4"/>
                <a:endCxn id="308" idx="7"/>
              </p:cNvCxnSpPr>
              <p:nvPr/>
            </p:nvCxnSpPr>
            <p:spPr>
              <a:xfrm rot="10800000">
                <a:off x="1767465" y="5292257"/>
                <a:ext cx="551400" cy="1588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30" name="Google Shape;330;p62"/>
              <p:cNvSpPr/>
              <p:nvPr/>
            </p:nvSpPr>
            <p:spPr>
              <a:xfrm rot="8752287">
                <a:off x="745374" y="4876732"/>
                <a:ext cx="130469" cy="13046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331" name="Google Shape;331;p62"/>
              <p:cNvCxnSpPr>
                <a:stCxn id="313" idx="4"/>
                <a:endCxn id="330" idx="7"/>
              </p:cNvCxnSpPr>
              <p:nvPr/>
            </p:nvCxnSpPr>
            <p:spPr>
              <a:xfrm rot="10800000">
                <a:off x="798320" y="5005916"/>
                <a:ext cx="690600" cy="120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2" name="Google Shape;332;p62"/>
              <p:cNvCxnSpPr>
                <a:stCxn id="330" idx="1"/>
                <a:endCxn id="308" idx="5"/>
              </p:cNvCxnSpPr>
              <p:nvPr/>
            </p:nvCxnSpPr>
            <p:spPr>
              <a:xfrm>
                <a:off x="874672" y="4954270"/>
                <a:ext cx="734100" cy="10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33" name="Google Shape;333;p62"/>
              <p:cNvSpPr/>
              <p:nvPr/>
            </p:nvSpPr>
            <p:spPr>
              <a:xfrm rot="8759498">
                <a:off x="1785083" y="4514433"/>
                <a:ext cx="194703" cy="19470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334" name="Google Shape;334;p62"/>
              <p:cNvCxnSpPr>
                <a:stCxn id="330" idx="2"/>
                <a:endCxn id="333" idx="5"/>
              </p:cNvCxnSpPr>
              <p:nvPr/>
            </p:nvCxnSpPr>
            <p:spPr>
              <a:xfrm rot="10800000" flipH="1">
                <a:off x="864608" y="4593367"/>
                <a:ext cx="922200" cy="31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5" name="Google Shape;335;p62"/>
              <p:cNvCxnSpPr>
                <a:stCxn id="333" idx="1"/>
                <a:endCxn id="312" idx="5"/>
              </p:cNvCxnSpPr>
              <p:nvPr/>
            </p:nvCxnSpPr>
            <p:spPr>
              <a:xfrm>
                <a:off x="1978000" y="4630346"/>
                <a:ext cx="1289100" cy="36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6" name="Google Shape;336;p62"/>
              <p:cNvCxnSpPr>
                <a:stCxn id="333" idx="7"/>
                <a:endCxn id="308" idx="3"/>
              </p:cNvCxnSpPr>
              <p:nvPr/>
            </p:nvCxnSpPr>
            <p:spPr>
              <a:xfrm flipH="1">
                <a:off x="1844073" y="4707350"/>
                <a:ext cx="19800" cy="191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5"/>
          <p:cNvSpPr txBox="1">
            <a:spLocks noGrp="1"/>
          </p:cNvSpPr>
          <p:nvPr>
            <p:ph type="title"/>
          </p:nvPr>
        </p:nvSpPr>
        <p:spPr>
          <a:xfrm>
            <a:off x="1463100" y="2046250"/>
            <a:ext cx="62178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9" name="Google Shape;339;p55"/>
          <p:cNvSpPr txBox="1">
            <a:spLocks noGrp="1"/>
          </p:cNvSpPr>
          <p:nvPr>
            <p:ph type="title" idx="2"/>
          </p:nvPr>
        </p:nvSpPr>
        <p:spPr>
          <a:xfrm>
            <a:off x="3745950" y="809625"/>
            <a:ext cx="16521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55"/>
          <p:cNvSpPr txBox="1">
            <a:spLocks noGrp="1"/>
          </p:cNvSpPr>
          <p:nvPr>
            <p:ph type="subTitle" idx="1"/>
          </p:nvPr>
        </p:nvSpPr>
        <p:spPr>
          <a:xfrm>
            <a:off x="1463100" y="3797250"/>
            <a:ext cx="6217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41" name="Google Shape;341;p55"/>
          <p:cNvGrpSpPr/>
          <p:nvPr/>
        </p:nvGrpSpPr>
        <p:grpSpPr>
          <a:xfrm>
            <a:off x="-1196147" y="-548843"/>
            <a:ext cx="13880920" cy="6874701"/>
            <a:chOff x="-1196147" y="-548843"/>
            <a:chExt cx="13880920" cy="6874701"/>
          </a:xfrm>
        </p:grpSpPr>
        <p:grpSp>
          <p:nvGrpSpPr>
            <p:cNvPr id="342" name="Google Shape;342;p55"/>
            <p:cNvGrpSpPr/>
            <p:nvPr/>
          </p:nvGrpSpPr>
          <p:grpSpPr>
            <a:xfrm>
              <a:off x="-1196147" y="-548843"/>
              <a:ext cx="3657841" cy="4417629"/>
              <a:chOff x="-1196147" y="-548843"/>
              <a:chExt cx="3657841" cy="4417629"/>
            </a:xfrm>
          </p:grpSpPr>
          <p:sp>
            <p:nvSpPr>
              <p:cNvPr id="343" name="Google Shape;343;p55"/>
              <p:cNvSpPr/>
              <p:nvPr/>
            </p:nvSpPr>
            <p:spPr>
              <a:xfrm rot="10359365">
                <a:off x="2255245" y="146021"/>
                <a:ext cx="194798" cy="19479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344" name="Google Shape;344;p55"/>
              <p:cNvSpPr/>
              <p:nvPr/>
            </p:nvSpPr>
            <p:spPr>
              <a:xfrm rot="10359365">
                <a:off x="-841304" y="2200605"/>
                <a:ext cx="194798" cy="19479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345" name="Google Shape;345;p55"/>
              <p:cNvSpPr/>
              <p:nvPr/>
            </p:nvSpPr>
            <p:spPr>
              <a:xfrm rot="10361981">
                <a:off x="352993" y="-214656"/>
                <a:ext cx="401353" cy="401353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346" name="Google Shape;346;p55"/>
              <p:cNvSpPr/>
              <p:nvPr/>
            </p:nvSpPr>
            <p:spPr>
              <a:xfrm rot="10355821">
                <a:off x="274120" y="560515"/>
                <a:ext cx="130387" cy="13038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347" name="Google Shape;347;p55"/>
              <p:cNvSpPr/>
              <p:nvPr/>
            </p:nvSpPr>
            <p:spPr>
              <a:xfrm rot="10360416">
                <a:off x="1106270" y="873580"/>
                <a:ext cx="254074" cy="25407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348" name="Google Shape;348;p55"/>
              <p:cNvSpPr/>
              <p:nvPr/>
            </p:nvSpPr>
            <p:spPr>
              <a:xfrm rot="10355821">
                <a:off x="424057" y="2400495"/>
                <a:ext cx="130387" cy="13038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349" name="Google Shape;349;p55"/>
              <p:cNvSpPr/>
              <p:nvPr/>
            </p:nvSpPr>
            <p:spPr>
              <a:xfrm rot="9969336">
                <a:off x="1746927" y="9840"/>
                <a:ext cx="130388" cy="13038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350" name="Google Shape;350;p55"/>
              <p:cNvSpPr/>
              <p:nvPr/>
            </p:nvSpPr>
            <p:spPr>
              <a:xfrm rot="10360567">
                <a:off x="-737089" y="906043"/>
                <a:ext cx="96487" cy="9648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351" name="Google Shape;351;p55"/>
              <p:cNvCxnSpPr>
                <a:stCxn id="347" idx="5"/>
                <a:endCxn id="346" idx="1"/>
              </p:cNvCxnSpPr>
              <p:nvPr/>
            </p:nvCxnSpPr>
            <p:spPr>
              <a:xfrm rot="10800000">
                <a:off x="390857" y="665577"/>
                <a:ext cx="741900" cy="257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2" name="Google Shape;352;p55"/>
              <p:cNvCxnSpPr>
                <a:stCxn id="348" idx="4"/>
                <a:endCxn id="346" idx="0"/>
              </p:cNvCxnSpPr>
              <p:nvPr/>
            </p:nvCxnSpPr>
            <p:spPr>
              <a:xfrm rot="10800000">
                <a:off x="347650" y="690438"/>
                <a:ext cx="133200" cy="171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3" name="Google Shape;353;p55"/>
              <p:cNvCxnSpPr>
                <a:stCxn id="343" idx="6"/>
                <a:endCxn id="347" idx="3"/>
              </p:cNvCxnSpPr>
              <p:nvPr/>
            </p:nvCxnSpPr>
            <p:spPr>
              <a:xfrm flipH="1">
                <a:off x="1311044" y="255870"/>
                <a:ext cx="945000" cy="64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4" name="Google Shape;354;p55"/>
              <p:cNvCxnSpPr>
                <a:stCxn id="347" idx="7"/>
                <a:endCxn id="348" idx="2"/>
              </p:cNvCxnSpPr>
              <p:nvPr/>
            </p:nvCxnSpPr>
            <p:spPr>
              <a:xfrm flipH="1">
                <a:off x="553867" y="1101167"/>
                <a:ext cx="601800" cy="135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5" name="Google Shape;355;p55"/>
              <p:cNvCxnSpPr>
                <a:stCxn id="348" idx="6"/>
                <a:endCxn id="344" idx="1"/>
              </p:cNvCxnSpPr>
              <p:nvPr/>
            </p:nvCxnSpPr>
            <p:spPr>
              <a:xfrm rot="10800000">
                <a:off x="-666800" y="2357389"/>
                <a:ext cx="1091400" cy="116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6" name="Google Shape;356;p55"/>
              <p:cNvCxnSpPr>
                <a:stCxn id="346" idx="7"/>
                <a:endCxn id="344" idx="3"/>
              </p:cNvCxnSpPr>
              <p:nvPr/>
            </p:nvCxnSpPr>
            <p:spPr>
              <a:xfrm flipH="1">
                <a:off x="-684461" y="677363"/>
                <a:ext cx="984000" cy="15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7" name="Google Shape;357;p55"/>
              <p:cNvCxnSpPr>
                <a:stCxn id="343" idx="6"/>
                <a:endCxn id="349" idx="1"/>
              </p:cNvCxnSpPr>
              <p:nvPr/>
            </p:nvCxnSpPr>
            <p:spPr>
              <a:xfrm rot="10800000">
                <a:off x="1867844" y="108870"/>
                <a:ext cx="388200" cy="14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8" name="Google Shape;358;p55"/>
              <p:cNvCxnSpPr>
                <a:stCxn id="349" idx="6"/>
                <a:endCxn id="346" idx="2"/>
              </p:cNvCxnSpPr>
              <p:nvPr/>
            </p:nvCxnSpPr>
            <p:spPr>
              <a:xfrm flipH="1">
                <a:off x="403921" y="90634"/>
                <a:ext cx="1344900" cy="52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9" name="Google Shape;359;p55"/>
              <p:cNvCxnSpPr>
                <a:stCxn id="349" idx="6"/>
                <a:endCxn id="345" idx="1"/>
              </p:cNvCxnSpPr>
              <p:nvPr/>
            </p:nvCxnSpPr>
            <p:spPr>
              <a:xfrm flipH="1">
                <a:off x="712321" y="90634"/>
                <a:ext cx="1036500" cy="1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0" name="Google Shape;360;p55"/>
              <p:cNvCxnSpPr>
                <a:stCxn id="345" idx="7"/>
                <a:endCxn id="350" idx="3"/>
              </p:cNvCxnSpPr>
              <p:nvPr/>
            </p:nvCxnSpPr>
            <p:spPr>
              <a:xfrm flipH="1">
                <a:off x="-659249" y="144801"/>
                <a:ext cx="1090200" cy="77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1" name="Google Shape;361;p55"/>
              <p:cNvCxnSpPr>
                <a:stCxn id="346" idx="6"/>
                <a:endCxn id="350" idx="2"/>
              </p:cNvCxnSpPr>
              <p:nvPr/>
            </p:nvCxnSpPr>
            <p:spPr>
              <a:xfrm flipH="1">
                <a:off x="-640937" y="634109"/>
                <a:ext cx="915600" cy="31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2" name="Google Shape;362;p55"/>
              <p:cNvCxnSpPr>
                <a:stCxn id="350" idx="0"/>
                <a:endCxn id="344" idx="5"/>
              </p:cNvCxnSpPr>
              <p:nvPr/>
            </p:nvCxnSpPr>
            <p:spPr>
              <a:xfrm flipH="1">
                <a:off x="-820996" y="1002136"/>
                <a:ext cx="138300" cy="12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3" name="Google Shape;363;p55"/>
              <p:cNvCxnSpPr>
                <a:stCxn id="348" idx="5"/>
                <a:endCxn id="350" idx="1"/>
              </p:cNvCxnSpPr>
              <p:nvPr/>
            </p:nvCxnSpPr>
            <p:spPr>
              <a:xfrm rot="10800000">
                <a:off x="-650804" y="983814"/>
                <a:ext cx="1088400" cy="144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4" name="Google Shape;364;p55"/>
              <p:cNvCxnSpPr>
                <a:stCxn id="347" idx="6"/>
                <a:endCxn id="350" idx="1"/>
              </p:cNvCxnSpPr>
              <p:nvPr/>
            </p:nvCxnSpPr>
            <p:spPr>
              <a:xfrm rot="10800000">
                <a:off x="-650693" y="983817"/>
                <a:ext cx="1758000" cy="3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5" name="Google Shape;365;p55"/>
              <p:cNvCxnSpPr>
                <a:stCxn id="347" idx="4"/>
                <a:endCxn id="345" idx="1"/>
              </p:cNvCxnSpPr>
              <p:nvPr/>
            </p:nvCxnSpPr>
            <p:spPr>
              <a:xfrm rot="10800000">
                <a:off x="712507" y="108717"/>
                <a:ext cx="504600" cy="76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66" name="Google Shape;366;p55"/>
              <p:cNvSpPr/>
              <p:nvPr/>
            </p:nvSpPr>
            <p:spPr>
              <a:xfrm rot="10355821">
                <a:off x="-1188290" y="-540986"/>
                <a:ext cx="130387" cy="13038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367" name="Google Shape;367;p55"/>
              <p:cNvCxnSpPr>
                <a:stCxn id="350" idx="4"/>
                <a:endCxn id="366" idx="1"/>
              </p:cNvCxnSpPr>
              <p:nvPr/>
            </p:nvCxnSpPr>
            <p:spPr>
              <a:xfrm rot="10800000">
                <a:off x="-1071495" y="-436063"/>
                <a:ext cx="376500" cy="134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8" name="Google Shape;368;p55"/>
              <p:cNvCxnSpPr>
                <a:stCxn id="366" idx="1"/>
                <a:endCxn id="345" idx="5"/>
              </p:cNvCxnSpPr>
              <p:nvPr/>
            </p:nvCxnSpPr>
            <p:spPr>
              <a:xfrm>
                <a:off x="-1071442" y="-436018"/>
                <a:ext cx="1466400" cy="299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9" name="Google Shape;369;p55"/>
              <p:cNvCxnSpPr>
                <a:stCxn id="366" idx="1"/>
                <a:endCxn id="346" idx="5"/>
              </p:cNvCxnSpPr>
              <p:nvPr/>
            </p:nvCxnSpPr>
            <p:spPr>
              <a:xfrm>
                <a:off x="-1071442" y="-436018"/>
                <a:ext cx="1359000" cy="102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70" name="Google Shape;370;p55"/>
              <p:cNvSpPr/>
              <p:nvPr/>
            </p:nvSpPr>
            <p:spPr>
              <a:xfrm rot="10361165">
                <a:off x="-233691" y="3414341"/>
                <a:ext cx="428890" cy="4288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371" name="Google Shape;371;p55"/>
              <p:cNvCxnSpPr>
                <a:stCxn id="348" idx="0"/>
                <a:endCxn id="370" idx="3"/>
              </p:cNvCxnSpPr>
              <p:nvPr/>
            </p:nvCxnSpPr>
            <p:spPr>
              <a:xfrm flipH="1">
                <a:off x="111851" y="2530339"/>
                <a:ext cx="385800" cy="92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2" name="Google Shape;372;p55"/>
              <p:cNvCxnSpPr>
                <a:stCxn id="344" idx="0"/>
                <a:endCxn id="370" idx="5"/>
              </p:cNvCxnSpPr>
              <p:nvPr/>
            </p:nvCxnSpPr>
            <p:spPr>
              <a:xfrm>
                <a:off x="-731455" y="2394604"/>
                <a:ext cx="542400" cy="110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73" name="Google Shape;373;p55"/>
            <p:cNvGrpSpPr/>
            <p:nvPr/>
          </p:nvGrpSpPr>
          <p:grpSpPr>
            <a:xfrm>
              <a:off x="6988759" y="2308882"/>
              <a:ext cx="5696014" cy="4016976"/>
              <a:chOff x="6988759" y="2308882"/>
              <a:chExt cx="5696014" cy="4016976"/>
            </a:xfrm>
          </p:grpSpPr>
          <p:sp>
            <p:nvSpPr>
              <p:cNvPr id="374" name="Google Shape;374;p55"/>
              <p:cNvSpPr/>
              <p:nvPr/>
            </p:nvSpPr>
            <p:spPr>
              <a:xfrm rot="10800000" flipH="1">
                <a:off x="6988759" y="4811408"/>
                <a:ext cx="194400" cy="194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375" name="Google Shape;375;p55"/>
              <p:cNvSpPr/>
              <p:nvPr/>
            </p:nvSpPr>
            <p:spPr>
              <a:xfrm rot="10800000" flipH="1">
                <a:off x="9708881" y="5924735"/>
                <a:ext cx="194400" cy="194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376" name="Google Shape;376;p55"/>
              <p:cNvSpPr/>
              <p:nvPr/>
            </p:nvSpPr>
            <p:spPr>
              <a:xfrm rot="10800000" flipH="1">
                <a:off x="9274463" y="3379603"/>
                <a:ext cx="401400" cy="401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377" name="Google Shape;377;p55"/>
              <p:cNvSpPr/>
              <p:nvPr/>
            </p:nvSpPr>
            <p:spPr>
              <a:xfrm rot="10800000" flipH="1">
                <a:off x="8847429" y="5037312"/>
                <a:ext cx="130500" cy="130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378" name="Google Shape;378;p55"/>
              <p:cNvSpPr/>
              <p:nvPr/>
            </p:nvSpPr>
            <p:spPr>
              <a:xfrm rot="10800000" flipH="1">
                <a:off x="7696942" y="5973758"/>
                <a:ext cx="96300" cy="963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379" name="Google Shape;379;p55"/>
              <p:cNvSpPr/>
              <p:nvPr/>
            </p:nvSpPr>
            <p:spPr>
              <a:xfrm rot="10800000" flipH="1">
                <a:off x="8847429" y="6195358"/>
                <a:ext cx="130500" cy="1305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380" name="Google Shape;380;p55"/>
              <p:cNvSpPr/>
              <p:nvPr/>
            </p:nvSpPr>
            <p:spPr>
              <a:xfrm rot="10800000" flipH="1">
                <a:off x="7958998" y="4095690"/>
                <a:ext cx="130500" cy="130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381" name="Google Shape;381;p55"/>
              <p:cNvSpPr/>
              <p:nvPr/>
            </p:nvSpPr>
            <p:spPr>
              <a:xfrm rot="10800000" flipH="1">
                <a:off x="12588473" y="4375765"/>
                <a:ext cx="96300" cy="96300"/>
              </a:xfrm>
              <a:prstGeom prst="ellipse">
                <a:avLst/>
              </a:prstGeom>
              <a:solidFill>
                <a:srgbClr val="86C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382" name="Google Shape;382;p55"/>
              <p:cNvCxnSpPr>
                <a:stCxn id="378" idx="5"/>
                <a:endCxn id="377" idx="1"/>
              </p:cNvCxnSpPr>
              <p:nvPr/>
            </p:nvCxnSpPr>
            <p:spPr>
              <a:xfrm rot="10800000" flipH="1">
                <a:off x="7779139" y="5148761"/>
                <a:ext cx="1087500" cy="8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3" name="Google Shape;383;p55"/>
              <p:cNvCxnSpPr>
                <a:stCxn id="379" idx="4"/>
                <a:endCxn id="377" idx="0"/>
              </p:cNvCxnSpPr>
              <p:nvPr/>
            </p:nvCxnSpPr>
            <p:spPr>
              <a:xfrm rot="10800000">
                <a:off x="8912679" y="5167858"/>
                <a:ext cx="0" cy="102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4" name="Google Shape;384;p55"/>
              <p:cNvCxnSpPr>
                <a:stCxn id="374" idx="6"/>
                <a:endCxn id="377" idx="2"/>
              </p:cNvCxnSpPr>
              <p:nvPr/>
            </p:nvCxnSpPr>
            <p:spPr>
              <a:xfrm>
                <a:off x="7183159" y="4908608"/>
                <a:ext cx="1664400" cy="19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5" name="Google Shape;385;p55"/>
              <p:cNvCxnSpPr>
                <a:stCxn id="374" idx="0"/>
                <a:endCxn id="378" idx="3"/>
              </p:cNvCxnSpPr>
              <p:nvPr/>
            </p:nvCxnSpPr>
            <p:spPr>
              <a:xfrm>
                <a:off x="7085959" y="5005808"/>
                <a:ext cx="625200" cy="982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6" name="Google Shape;386;p55"/>
              <p:cNvCxnSpPr>
                <a:stCxn id="378" idx="7"/>
                <a:endCxn id="379" idx="2"/>
              </p:cNvCxnSpPr>
              <p:nvPr/>
            </p:nvCxnSpPr>
            <p:spPr>
              <a:xfrm>
                <a:off x="7779139" y="6055955"/>
                <a:ext cx="1068300" cy="204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7" name="Google Shape;387;p55"/>
              <p:cNvCxnSpPr>
                <a:stCxn id="379" idx="6"/>
                <a:endCxn id="375" idx="2"/>
              </p:cNvCxnSpPr>
              <p:nvPr/>
            </p:nvCxnSpPr>
            <p:spPr>
              <a:xfrm rot="10800000" flipH="1">
                <a:off x="8977929" y="6021808"/>
                <a:ext cx="731100" cy="2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8" name="Google Shape;388;p55"/>
              <p:cNvCxnSpPr>
                <a:stCxn id="377" idx="7"/>
                <a:endCxn id="375" idx="3"/>
              </p:cNvCxnSpPr>
              <p:nvPr/>
            </p:nvCxnSpPr>
            <p:spPr>
              <a:xfrm>
                <a:off x="8958818" y="5148701"/>
                <a:ext cx="778500" cy="804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9" name="Google Shape;389;p55"/>
              <p:cNvCxnSpPr>
                <a:stCxn id="374" idx="5"/>
                <a:endCxn id="380" idx="1"/>
              </p:cNvCxnSpPr>
              <p:nvPr/>
            </p:nvCxnSpPr>
            <p:spPr>
              <a:xfrm rot="10800000" flipH="1">
                <a:off x="7154690" y="4207177"/>
                <a:ext cx="823500" cy="632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0" name="Google Shape;390;p55"/>
              <p:cNvCxnSpPr>
                <a:stCxn id="380" idx="7"/>
                <a:endCxn id="377" idx="3"/>
              </p:cNvCxnSpPr>
              <p:nvPr/>
            </p:nvCxnSpPr>
            <p:spPr>
              <a:xfrm>
                <a:off x="8070387" y="4207079"/>
                <a:ext cx="796200" cy="849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1" name="Google Shape;391;p55"/>
              <p:cNvCxnSpPr>
                <a:stCxn id="380" idx="7"/>
                <a:endCxn id="376" idx="1"/>
              </p:cNvCxnSpPr>
              <p:nvPr/>
            </p:nvCxnSpPr>
            <p:spPr>
              <a:xfrm rot="10800000" flipH="1">
                <a:off x="8070387" y="3722279"/>
                <a:ext cx="1263000" cy="484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2" name="Google Shape;392;p55"/>
              <p:cNvCxnSpPr>
                <a:stCxn id="376" idx="0"/>
                <a:endCxn id="377" idx="5"/>
              </p:cNvCxnSpPr>
              <p:nvPr/>
            </p:nvCxnSpPr>
            <p:spPr>
              <a:xfrm flipH="1">
                <a:off x="8958863" y="3781003"/>
                <a:ext cx="516300" cy="1275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3" name="Google Shape;393;p55"/>
              <p:cNvCxnSpPr>
                <a:stCxn id="381" idx="1"/>
                <a:endCxn id="375" idx="5"/>
              </p:cNvCxnSpPr>
              <p:nvPr/>
            </p:nvCxnSpPr>
            <p:spPr>
              <a:xfrm flipH="1">
                <a:off x="9874676" y="4457962"/>
                <a:ext cx="2727900" cy="1495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4" name="Google Shape;394;p55"/>
              <p:cNvCxnSpPr>
                <a:stCxn id="378" idx="6"/>
                <a:endCxn id="381" idx="1"/>
              </p:cNvCxnSpPr>
              <p:nvPr/>
            </p:nvCxnSpPr>
            <p:spPr>
              <a:xfrm rot="10800000" flipH="1">
                <a:off x="7793242" y="4458008"/>
                <a:ext cx="4809300" cy="1563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5" name="Google Shape;395;p55"/>
              <p:cNvCxnSpPr>
                <a:stCxn id="375" idx="4"/>
                <a:endCxn id="376" idx="0"/>
              </p:cNvCxnSpPr>
              <p:nvPr/>
            </p:nvCxnSpPr>
            <p:spPr>
              <a:xfrm rot="10800000">
                <a:off x="9475181" y="3780935"/>
                <a:ext cx="330900" cy="2143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96" name="Google Shape;396;p55"/>
              <p:cNvSpPr/>
              <p:nvPr/>
            </p:nvSpPr>
            <p:spPr>
              <a:xfrm rot="10800000" flipH="1">
                <a:off x="11005448" y="3761850"/>
                <a:ext cx="130500" cy="130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397" name="Google Shape;397;p55"/>
              <p:cNvCxnSpPr>
                <a:stCxn id="381" idx="2"/>
                <a:endCxn id="396" idx="7"/>
              </p:cNvCxnSpPr>
              <p:nvPr/>
            </p:nvCxnSpPr>
            <p:spPr>
              <a:xfrm rot="10800000">
                <a:off x="11116973" y="3873115"/>
                <a:ext cx="1471500" cy="550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8" name="Google Shape;398;p55"/>
              <p:cNvCxnSpPr>
                <a:stCxn id="396" idx="2"/>
                <a:endCxn id="376" idx="6"/>
              </p:cNvCxnSpPr>
              <p:nvPr/>
            </p:nvCxnSpPr>
            <p:spPr>
              <a:xfrm rot="10800000">
                <a:off x="9675848" y="3580200"/>
                <a:ext cx="1329600" cy="246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9" name="Google Shape;399;p55"/>
              <p:cNvCxnSpPr>
                <a:stCxn id="396" idx="0"/>
                <a:endCxn id="375" idx="4"/>
              </p:cNvCxnSpPr>
              <p:nvPr/>
            </p:nvCxnSpPr>
            <p:spPr>
              <a:xfrm flipH="1">
                <a:off x="9806198" y="3892350"/>
                <a:ext cx="1264500" cy="20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0" name="Google Shape;400;p55"/>
              <p:cNvCxnSpPr>
                <a:stCxn id="396" idx="1"/>
                <a:endCxn id="377" idx="5"/>
              </p:cNvCxnSpPr>
              <p:nvPr/>
            </p:nvCxnSpPr>
            <p:spPr>
              <a:xfrm flipH="1">
                <a:off x="8958759" y="3873239"/>
                <a:ext cx="2065800" cy="1183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401" name="Google Shape;401;p55"/>
              <p:cNvSpPr/>
              <p:nvPr/>
            </p:nvSpPr>
            <p:spPr>
              <a:xfrm rot="10800000" flipH="1">
                <a:off x="8260191" y="2787257"/>
                <a:ext cx="194400" cy="194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402" name="Google Shape;402;p55"/>
              <p:cNvCxnSpPr>
                <a:stCxn id="376" idx="3"/>
                <a:endCxn id="401" idx="7"/>
              </p:cNvCxnSpPr>
              <p:nvPr/>
            </p:nvCxnSpPr>
            <p:spPr>
              <a:xfrm rot="10800000">
                <a:off x="8426047" y="2953287"/>
                <a:ext cx="907200" cy="485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3" name="Google Shape;403;p55"/>
              <p:cNvCxnSpPr>
                <a:stCxn id="401" idx="0"/>
                <a:endCxn id="380" idx="4"/>
              </p:cNvCxnSpPr>
              <p:nvPr/>
            </p:nvCxnSpPr>
            <p:spPr>
              <a:xfrm flipH="1">
                <a:off x="8024391" y="2981657"/>
                <a:ext cx="333000" cy="1113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404" name="Google Shape;404;p55"/>
              <p:cNvSpPr/>
              <p:nvPr/>
            </p:nvSpPr>
            <p:spPr>
              <a:xfrm rot="10800000" flipH="1">
                <a:off x="7973826" y="4652423"/>
                <a:ext cx="249300" cy="2493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405" name="Google Shape;405;p55"/>
              <p:cNvCxnSpPr>
                <a:stCxn id="374" idx="6"/>
                <a:endCxn id="404" idx="2"/>
              </p:cNvCxnSpPr>
              <p:nvPr/>
            </p:nvCxnSpPr>
            <p:spPr>
              <a:xfrm rot="10800000" flipH="1">
                <a:off x="7183159" y="4777208"/>
                <a:ext cx="790800" cy="13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6" name="Google Shape;406;p55"/>
              <p:cNvCxnSpPr>
                <a:stCxn id="380" idx="0"/>
                <a:endCxn id="404" idx="4"/>
              </p:cNvCxnSpPr>
              <p:nvPr/>
            </p:nvCxnSpPr>
            <p:spPr>
              <a:xfrm>
                <a:off x="8024248" y="4226190"/>
                <a:ext cx="74100" cy="42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7" name="Google Shape;407;p55"/>
              <p:cNvCxnSpPr>
                <a:stCxn id="404" idx="6"/>
                <a:endCxn id="377" idx="3"/>
              </p:cNvCxnSpPr>
              <p:nvPr/>
            </p:nvCxnSpPr>
            <p:spPr>
              <a:xfrm>
                <a:off x="8223126" y="4777073"/>
                <a:ext cx="643500" cy="279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408" name="Google Shape;408;p55"/>
              <p:cNvSpPr/>
              <p:nvPr/>
            </p:nvSpPr>
            <p:spPr>
              <a:xfrm rot="10800000" flipH="1">
                <a:off x="8782441" y="2308882"/>
                <a:ext cx="194400" cy="194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409" name="Google Shape;409;p55"/>
              <p:cNvCxnSpPr>
                <a:stCxn id="401" idx="5"/>
                <a:endCxn id="408" idx="1"/>
              </p:cNvCxnSpPr>
              <p:nvPr/>
            </p:nvCxnSpPr>
            <p:spPr>
              <a:xfrm rot="10800000" flipH="1">
                <a:off x="8426122" y="2474926"/>
                <a:ext cx="384900" cy="34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0" name="Google Shape;410;p55"/>
              <p:cNvCxnSpPr>
                <a:stCxn id="408" idx="7"/>
                <a:endCxn id="376" idx="3"/>
              </p:cNvCxnSpPr>
              <p:nvPr/>
            </p:nvCxnSpPr>
            <p:spPr>
              <a:xfrm>
                <a:off x="8948372" y="2474813"/>
                <a:ext cx="384900" cy="963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411" name="Google Shape;411;p55"/>
              <p:cNvSpPr/>
              <p:nvPr/>
            </p:nvSpPr>
            <p:spPr>
              <a:xfrm rot="10800000" flipH="1">
                <a:off x="8521366" y="3414207"/>
                <a:ext cx="194400" cy="194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412" name="Google Shape;412;p55"/>
              <p:cNvCxnSpPr>
                <a:stCxn id="401" idx="0"/>
                <a:endCxn id="411" idx="3"/>
              </p:cNvCxnSpPr>
              <p:nvPr/>
            </p:nvCxnSpPr>
            <p:spPr>
              <a:xfrm>
                <a:off x="8357391" y="2981657"/>
                <a:ext cx="192300" cy="461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3" name="Google Shape;413;p55"/>
              <p:cNvCxnSpPr>
                <a:stCxn id="411" idx="1"/>
                <a:endCxn id="380" idx="5"/>
              </p:cNvCxnSpPr>
              <p:nvPr/>
            </p:nvCxnSpPr>
            <p:spPr>
              <a:xfrm flipH="1">
                <a:off x="8070435" y="3580138"/>
                <a:ext cx="479400" cy="534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4" name="Google Shape;414;p55"/>
              <p:cNvCxnSpPr>
                <a:stCxn id="411" idx="6"/>
                <a:endCxn id="376" idx="2"/>
              </p:cNvCxnSpPr>
              <p:nvPr/>
            </p:nvCxnSpPr>
            <p:spPr>
              <a:xfrm>
                <a:off x="8715766" y="3511407"/>
                <a:ext cx="558600" cy="6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6"/>
          <p:cNvSpPr txBox="1">
            <a:spLocks noGrp="1"/>
          </p:cNvSpPr>
          <p:nvPr>
            <p:ph type="title"/>
          </p:nvPr>
        </p:nvSpPr>
        <p:spPr>
          <a:xfrm>
            <a:off x="2347938" y="564625"/>
            <a:ext cx="44481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66"/>
          <p:cNvSpPr txBox="1">
            <a:spLocks noGrp="1"/>
          </p:cNvSpPr>
          <p:nvPr>
            <p:ph type="subTitle" idx="1"/>
          </p:nvPr>
        </p:nvSpPr>
        <p:spPr>
          <a:xfrm>
            <a:off x="2347900" y="1652350"/>
            <a:ext cx="44481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66"/>
          <p:cNvSpPr txBox="1"/>
          <p:nvPr/>
        </p:nvSpPr>
        <p:spPr>
          <a:xfrm>
            <a:off x="2741050" y="3413130"/>
            <a:ext cx="3661800" cy="7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sk-SK" sz="1200" b="1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CREDITS:</a:t>
            </a:r>
            <a:r>
              <a:rPr lang="sk-SK" sz="12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 This presentation template was created by </a:t>
            </a:r>
            <a:r>
              <a:rPr lang="sk-SK" sz="1200" b="1" i="0" u="sng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sk-SK" sz="12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, and includes icons by </a:t>
            </a:r>
            <a:r>
              <a:rPr lang="sk-SK" sz="1200" b="1" i="0" u="sng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sk-SK" sz="12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, and infographics &amp; images by </a:t>
            </a:r>
            <a:r>
              <a:rPr lang="sk-SK" sz="1200" b="1" i="0" u="sng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sk-SK" sz="1200" b="0" i="0" u="sng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 </a:t>
            </a:r>
            <a:endParaRPr sz="1200" b="1" i="0" u="sng" strike="noStrike" cap="none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grpSp>
        <p:nvGrpSpPr>
          <p:cNvPr id="419" name="Google Shape;419;p66"/>
          <p:cNvGrpSpPr/>
          <p:nvPr/>
        </p:nvGrpSpPr>
        <p:grpSpPr>
          <a:xfrm>
            <a:off x="-1196147" y="-548843"/>
            <a:ext cx="13880920" cy="6874701"/>
            <a:chOff x="-1196147" y="-548843"/>
            <a:chExt cx="13880920" cy="6874701"/>
          </a:xfrm>
        </p:grpSpPr>
        <p:grpSp>
          <p:nvGrpSpPr>
            <p:cNvPr id="420" name="Google Shape;420;p66"/>
            <p:cNvGrpSpPr/>
            <p:nvPr/>
          </p:nvGrpSpPr>
          <p:grpSpPr>
            <a:xfrm>
              <a:off x="-1196147" y="-548843"/>
              <a:ext cx="3657841" cy="4417629"/>
              <a:chOff x="-1196147" y="-548843"/>
              <a:chExt cx="3657841" cy="4417629"/>
            </a:xfrm>
          </p:grpSpPr>
          <p:sp>
            <p:nvSpPr>
              <p:cNvPr id="421" name="Google Shape;421;p66"/>
              <p:cNvSpPr/>
              <p:nvPr/>
            </p:nvSpPr>
            <p:spPr>
              <a:xfrm rot="10359365">
                <a:off x="2255245" y="146021"/>
                <a:ext cx="194798" cy="19479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22" name="Google Shape;422;p66"/>
              <p:cNvSpPr/>
              <p:nvPr/>
            </p:nvSpPr>
            <p:spPr>
              <a:xfrm rot="10359365">
                <a:off x="-841304" y="2200605"/>
                <a:ext cx="194798" cy="19479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23" name="Google Shape;423;p66"/>
              <p:cNvSpPr/>
              <p:nvPr/>
            </p:nvSpPr>
            <p:spPr>
              <a:xfrm rot="10361981">
                <a:off x="352993" y="-214656"/>
                <a:ext cx="401353" cy="401353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24" name="Google Shape;424;p66"/>
              <p:cNvSpPr/>
              <p:nvPr/>
            </p:nvSpPr>
            <p:spPr>
              <a:xfrm rot="10355821">
                <a:off x="274120" y="560515"/>
                <a:ext cx="130387" cy="13038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25" name="Google Shape;425;p66"/>
              <p:cNvSpPr/>
              <p:nvPr/>
            </p:nvSpPr>
            <p:spPr>
              <a:xfrm rot="10360416">
                <a:off x="1106270" y="873580"/>
                <a:ext cx="254074" cy="25407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26" name="Google Shape;426;p66"/>
              <p:cNvSpPr/>
              <p:nvPr/>
            </p:nvSpPr>
            <p:spPr>
              <a:xfrm rot="10355821">
                <a:off x="424057" y="2400495"/>
                <a:ext cx="130387" cy="13038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27" name="Google Shape;427;p66"/>
              <p:cNvSpPr/>
              <p:nvPr/>
            </p:nvSpPr>
            <p:spPr>
              <a:xfrm rot="9969336">
                <a:off x="1746927" y="9840"/>
                <a:ext cx="130388" cy="13038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28" name="Google Shape;428;p66"/>
              <p:cNvSpPr/>
              <p:nvPr/>
            </p:nvSpPr>
            <p:spPr>
              <a:xfrm rot="10360567">
                <a:off x="-737089" y="906043"/>
                <a:ext cx="96487" cy="9648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429" name="Google Shape;429;p66"/>
              <p:cNvCxnSpPr>
                <a:stCxn id="425" idx="5"/>
                <a:endCxn id="424" idx="1"/>
              </p:cNvCxnSpPr>
              <p:nvPr/>
            </p:nvCxnSpPr>
            <p:spPr>
              <a:xfrm rot="10800000">
                <a:off x="390857" y="665577"/>
                <a:ext cx="741900" cy="257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0" name="Google Shape;430;p66"/>
              <p:cNvCxnSpPr>
                <a:stCxn id="426" idx="4"/>
                <a:endCxn id="424" idx="0"/>
              </p:cNvCxnSpPr>
              <p:nvPr/>
            </p:nvCxnSpPr>
            <p:spPr>
              <a:xfrm rot="10800000">
                <a:off x="347650" y="690438"/>
                <a:ext cx="133200" cy="171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1" name="Google Shape;431;p66"/>
              <p:cNvCxnSpPr>
                <a:stCxn id="421" idx="6"/>
                <a:endCxn id="425" idx="3"/>
              </p:cNvCxnSpPr>
              <p:nvPr/>
            </p:nvCxnSpPr>
            <p:spPr>
              <a:xfrm flipH="1">
                <a:off x="1311044" y="255870"/>
                <a:ext cx="945000" cy="64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2" name="Google Shape;432;p66"/>
              <p:cNvCxnSpPr>
                <a:stCxn id="425" idx="7"/>
                <a:endCxn id="426" idx="2"/>
              </p:cNvCxnSpPr>
              <p:nvPr/>
            </p:nvCxnSpPr>
            <p:spPr>
              <a:xfrm flipH="1">
                <a:off x="553867" y="1101167"/>
                <a:ext cx="601800" cy="135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3" name="Google Shape;433;p66"/>
              <p:cNvCxnSpPr>
                <a:stCxn id="426" idx="6"/>
                <a:endCxn id="422" idx="1"/>
              </p:cNvCxnSpPr>
              <p:nvPr/>
            </p:nvCxnSpPr>
            <p:spPr>
              <a:xfrm rot="10800000">
                <a:off x="-666800" y="2357389"/>
                <a:ext cx="1091400" cy="116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4" name="Google Shape;434;p66"/>
              <p:cNvCxnSpPr>
                <a:stCxn id="424" idx="7"/>
                <a:endCxn id="422" idx="3"/>
              </p:cNvCxnSpPr>
              <p:nvPr/>
            </p:nvCxnSpPr>
            <p:spPr>
              <a:xfrm flipH="1">
                <a:off x="-684461" y="677363"/>
                <a:ext cx="984000" cy="15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5" name="Google Shape;435;p66"/>
              <p:cNvCxnSpPr>
                <a:stCxn id="421" idx="6"/>
                <a:endCxn id="427" idx="1"/>
              </p:cNvCxnSpPr>
              <p:nvPr/>
            </p:nvCxnSpPr>
            <p:spPr>
              <a:xfrm rot="10800000">
                <a:off x="1867844" y="108870"/>
                <a:ext cx="388200" cy="14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6" name="Google Shape;436;p66"/>
              <p:cNvCxnSpPr>
                <a:stCxn id="427" idx="6"/>
                <a:endCxn id="424" idx="2"/>
              </p:cNvCxnSpPr>
              <p:nvPr/>
            </p:nvCxnSpPr>
            <p:spPr>
              <a:xfrm flipH="1">
                <a:off x="403921" y="90634"/>
                <a:ext cx="1344900" cy="52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7" name="Google Shape;437;p66"/>
              <p:cNvCxnSpPr>
                <a:stCxn id="427" idx="6"/>
                <a:endCxn id="423" idx="1"/>
              </p:cNvCxnSpPr>
              <p:nvPr/>
            </p:nvCxnSpPr>
            <p:spPr>
              <a:xfrm flipH="1">
                <a:off x="712321" y="90634"/>
                <a:ext cx="1036500" cy="1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8" name="Google Shape;438;p66"/>
              <p:cNvCxnSpPr>
                <a:stCxn id="423" idx="7"/>
                <a:endCxn id="428" idx="3"/>
              </p:cNvCxnSpPr>
              <p:nvPr/>
            </p:nvCxnSpPr>
            <p:spPr>
              <a:xfrm flipH="1">
                <a:off x="-659249" y="144801"/>
                <a:ext cx="1090200" cy="77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9" name="Google Shape;439;p66"/>
              <p:cNvCxnSpPr>
                <a:stCxn id="424" idx="6"/>
                <a:endCxn id="428" idx="2"/>
              </p:cNvCxnSpPr>
              <p:nvPr/>
            </p:nvCxnSpPr>
            <p:spPr>
              <a:xfrm flipH="1">
                <a:off x="-640937" y="634109"/>
                <a:ext cx="915600" cy="31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0" name="Google Shape;440;p66"/>
              <p:cNvCxnSpPr>
                <a:stCxn id="428" idx="0"/>
                <a:endCxn id="422" idx="5"/>
              </p:cNvCxnSpPr>
              <p:nvPr/>
            </p:nvCxnSpPr>
            <p:spPr>
              <a:xfrm flipH="1">
                <a:off x="-820996" y="1002136"/>
                <a:ext cx="138300" cy="12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1" name="Google Shape;441;p66"/>
              <p:cNvCxnSpPr>
                <a:stCxn id="426" idx="5"/>
                <a:endCxn id="428" idx="1"/>
              </p:cNvCxnSpPr>
              <p:nvPr/>
            </p:nvCxnSpPr>
            <p:spPr>
              <a:xfrm rot="10800000">
                <a:off x="-650804" y="983814"/>
                <a:ext cx="1088400" cy="144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2" name="Google Shape;442;p66"/>
              <p:cNvCxnSpPr>
                <a:stCxn id="425" idx="6"/>
                <a:endCxn id="428" idx="1"/>
              </p:cNvCxnSpPr>
              <p:nvPr/>
            </p:nvCxnSpPr>
            <p:spPr>
              <a:xfrm rot="10800000">
                <a:off x="-650693" y="983817"/>
                <a:ext cx="1758000" cy="3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3" name="Google Shape;443;p66"/>
              <p:cNvCxnSpPr>
                <a:stCxn id="425" idx="4"/>
                <a:endCxn id="423" idx="1"/>
              </p:cNvCxnSpPr>
              <p:nvPr/>
            </p:nvCxnSpPr>
            <p:spPr>
              <a:xfrm rot="10800000">
                <a:off x="712507" y="108717"/>
                <a:ext cx="504600" cy="76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444" name="Google Shape;444;p66"/>
              <p:cNvSpPr/>
              <p:nvPr/>
            </p:nvSpPr>
            <p:spPr>
              <a:xfrm rot="10355821">
                <a:off x="-1188290" y="-540986"/>
                <a:ext cx="130387" cy="13038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445" name="Google Shape;445;p66"/>
              <p:cNvCxnSpPr>
                <a:stCxn id="428" idx="4"/>
                <a:endCxn id="444" idx="1"/>
              </p:cNvCxnSpPr>
              <p:nvPr/>
            </p:nvCxnSpPr>
            <p:spPr>
              <a:xfrm rot="10800000">
                <a:off x="-1071495" y="-436063"/>
                <a:ext cx="376500" cy="134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6" name="Google Shape;446;p66"/>
              <p:cNvCxnSpPr>
                <a:stCxn id="444" idx="1"/>
                <a:endCxn id="423" idx="5"/>
              </p:cNvCxnSpPr>
              <p:nvPr/>
            </p:nvCxnSpPr>
            <p:spPr>
              <a:xfrm>
                <a:off x="-1071442" y="-436018"/>
                <a:ext cx="1466400" cy="299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7" name="Google Shape;447;p66"/>
              <p:cNvCxnSpPr>
                <a:stCxn id="444" idx="1"/>
                <a:endCxn id="424" idx="5"/>
              </p:cNvCxnSpPr>
              <p:nvPr/>
            </p:nvCxnSpPr>
            <p:spPr>
              <a:xfrm>
                <a:off x="-1071442" y="-436018"/>
                <a:ext cx="1359000" cy="102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448" name="Google Shape;448;p66"/>
              <p:cNvSpPr/>
              <p:nvPr/>
            </p:nvSpPr>
            <p:spPr>
              <a:xfrm rot="10361165">
                <a:off x="-233691" y="3414341"/>
                <a:ext cx="428890" cy="4288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449" name="Google Shape;449;p66"/>
              <p:cNvCxnSpPr>
                <a:stCxn id="426" idx="0"/>
                <a:endCxn id="448" idx="3"/>
              </p:cNvCxnSpPr>
              <p:nvPr/>
            </p:nvCxnSpPr>
            <p:spPr>
              <a:xfrm flipH="1">
                <a:off x="111851" y="2530339"/>
                <a:ext cx="385800" cy="92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0" name="Google Shape;450;p66"/>
              <p:cNvCxnSpPr>
                <a:stCxn id="422" idx="0"/>
                <a:endCxn id="448" idx="5"/>
              </p:cNvCxnSpPr>
              <p:nvPr/>
            </p:nvCxnSpPr>
            <p:spPr>
              <a:xfrm>
                <a:off x="-731455" y="2394604"/>
                <a:ext cx="542400" cy="110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51" name="Google Shape;451;p66"/>
            <p:cNvGrpSpPr/>
            <p:nvPr/>
          </p:nvGrpSpPr>
          <p:grpSpPr>
            <a:xfrm>
              <a:off x="6988759" y="2308882"/>
              <a:ext cx="5696014" cy="4016976"/>
              <a:chOff x="6988759" y="2308882"/>
              <a:chExt cx="5696014" cy="4016976"/>
            </a:xfrm>
          </p:grpSpPr>
          <p:sp>
            <p:nvSpPr>
              <p:cNvPr id="452" name="Google Shape;452;p66"/>
              <p:cNvSpPr/>
              <p:nvPr/>
            </p:nvSpPr>
            <p:spPr>
              <a:xfrm rot="10800000" flipH="1">
                <a:off x="6988759" y="4811408"/>
                <a:ext cx="194400" cy="194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53" name="Google Shape;453;p66"/>
              <p:cNvSpPr/>
              <p:nvPr/>
            </p:nvSpPr>
            <p:spPr>
              <a:xfrm rot="10800000" flipH="1">
                <a:off x="9708881" y="5924735"/>
                <a:ext cx="194400" cy="194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54" name="Google Shape;454;p66"/>
              <p:cNvSpPr/>
              <p:nvPr/>
            </p:nvSpPr>
            <p:spPr>
              <a:xfrm rot="10800000" flipH="1">
                <a:off x="9274463" y="3379603"/>
                <a:ext cx="401400" cy="401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55" name="Google Shape;455;p66"/>
              <p:cNvSpPr/>
              <p:nvPr/>
            </p:nvSpPr>
            <p:spPr>
              <a:xfrm rot="10800000" flipH="1">
                <a:off x="8847429" y="5037312"/>
                <a:ext cx="130500" cy="130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56" name="Google Shape;456;p66"/>
              <p:cNvSpPr/>
              <p:nvPr/>
            </p:nvSpPr>
            <p:spPr>
              <a:xfrm rot="10800000" flipH="1">
                <a:off x="7696942" y="5973758"/>
                <a:ext cx="96300" cy="963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57" name="Google Shape;457;p66"/>
              <p:cNvSpPr/>
              <p:nvPr/>
            </p:nvSpPr>
            <p:spPr>
              <a:xfrm rot="10800000" flipH="1">
                <a:off x="8847429" y="6195358"/>
                <a:ext cx="130500" cy="130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58" name="Google Shape;458;p66"/>
              <p:cNvSpPr/>
              <p:nvPr/>
            </p:nvSpPr>
            <p:spPr>
              <a:xfrm rot="10800000" flipH="1">
                <a:off x="7958998" y="4095690"/>
                <a:ext cx="130500" cy="130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59" name="Google Shape;459;p66"/>
              <p:cNvSpPr/>
              <p:nvPr/>
            </p:nvSpPr>
            <p:spPr>
              <a:xfrm rot="10800000" flipH="1">
                <a:off x="12588473" y="4375765"/>
                <a:ext cx="96300" cy="96300"/>
              </a:xfrm>
              <a:prstGeom prst="ellipse">
                <a:avLst/>
              </a:prstGeom>
              <a:solidFill>
                <a:srgbClr val="86C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460" name="Google Shape;460;p66"/>
              <p:cNvCxnSpPr>
                <a:stCxn id="456" idx="5"/>
                <a:endCxn id="455" idx="1"/>
              </p:cNvCxnSpPr>
              <p:nvPr/>
            </p:nvCxnSpPr>
            <p:spPr>
              <a:xfrm rot="10800000" flipH="1">
                <a:off x="7779139" y="5148761"/>
                <a:ext cx="1087500" cy="8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1" name="Google Shape;461;p66"/>
              <p:cNvCxnSpPr>
                <a:stCxn id="457" idx="4"/>
                <a:endCxn id="455" idx="0"/>
              </p:cNvCxnSpPr>
              <p:nvPr/>
            </p:nvCxnSpPr>
            <p:spPr>
              <a:xfrm rot="10800000">
                <a:off x="8912679" y="5167858"/>
                <a:ext cx="0" cy="102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2" name="Google Shape;462;p66"/>
              <p:cNvCxnSpPr>
                <a:stCxn id="452" idx="6"/>
                <a:endCxn id="455" idx="2"/>
              </p:cNvCxnSpPr>
              <p:nvPr/>
            </p:nvCxnSpPr>
            <p:spPr>
              <a:xfrm>
                <a:off x="7183159" y="4908608"/>
                <a:ext cx="1664400" cy="19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3" name="Google Shape;463;p66"/>
              <p:cNvCxnSpPr>
                <a:stCxn id="452" idx="0"/>
                <a:endCxn id="456" idx="3"/>
              </p:cNvCxnSpPr>
              <p:nvPr/>
            </p:nvCxnSpPr>
            <p:spPr>
              <a:xfrm>
                <a:off x="7085959" y="5005808"/>
                <a:ext cx="625200" cy="982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4" name="Google Shape;464;p66"/>
              <p:cNvCxnSpPr>
                <a:stCxn id="456" idx="7"/>
                <a:endCxn id="457" idx="2"/>
              </p:cNvCxnSpPr>
              <p:nvPr/>
            </p:nvCxnSpPr>
            <p:spPr>
              <a:xfrm>
                <a:off x="7779139" y="6055955"/>
                <a:ext cx="1068300" cy="204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5" name="Google Shape;465;p66"/>
              <p:cNvCxnSpPr>
                <a:stCxn id="457" idx="6"/>
                <a:endCxn id="453" idx="2"/>
              </p:cNvCxnSpPr>
              <p:nvPr/>
            </p:nvCxnSpPr>
            <p:spPr>
              <a:xfrm rot="10800000" flipH="1">
                <a:off x="8977929" y="6021808"/>
                <a:ext cx="731100" cy="2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6" name="Google Shape;466;p66"/>
              <p:cNvCxnSpPr>
                <a:stCxn id="455" idx="7"/>
                <a:endCxn id="453" idx="3"/>
              </p:cNvCxnSpPr>
              <p:nvPr/>
            </p:nvCxnSpPr>
            <p:spPr>
              <a:xfrm>
                <a:off x="8958818" y="5148701"/>
                <a:ext cx="778500" cy="804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7" name="Google Shape;467;p66"/>
              <p:cNvCxnSpPr>
                <a:stCxn id="452" idx="5"/>
                <a:endCxn id="458" idx="1"/>
              </p:cNvCxnSpPr>
              <p:nvPr/>
            </p:nvCxnSpPr>
            <p:spPr>
              <a:xfrm rot="10800000" flipH="1">
                <a:off x="7154690" y="4207177"/>
                <a:ext cx="823500" cy="632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8" name="Google Shape;468;p66"/>
              <p:cNvCxnSpPr>
                <a:stCxn id="458" idx="7"/>
                <a:endCxn id="455" idx="3"/>
              </p:cNvCxnSpPr>
              <p:nvPr/>
            </p:nvCxnSpPr>
            <p:spPr>
              <a:xfrm>
                <a:off x="8070387" y="4207079"/>
                <a:ext cx="796200" cy="849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9" name="Google Shape;469;p66"/>
              <p:cNvCxnSpPr>
                <a:stCxn id="458" idx="7"/>
                <a:endCxn id="454" idx="1"/>
              </p:cNvCxnSpPr>
              <p:nvPr/>
            </p:nvCxnSpPr>
            <p:spPr>
              <a:xfrm rot="10800000" flipH="1">
                <a:off x="8070387" y="3722279"/>
                <a:ext cx="1263000" cy="484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0" name="Google Shape;470;p66"/>
              <p:cNvCxnSpPr>
                <a:stCxn id="454" idx="0"/>
                <a:endCxn id="455" idx="5"/>
              </p:cNvCxnSpPr>
              <p:nvPr/>
            </p:nvCxnSpPr>
            <p:spPr>
              <a:xfrm flipH="1">
                <a:off x="8958863" y="3781003"/>
                <a:ext cx="516300" cy="1275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1" name="Google Shape;471;p66"/>
              <p:cNvCxnSpPr>
                <a:stCxn id="459" idx="1"/>
                <a:endCxn id="453" idx="5"/>
              </p:cNvCxnSpPr>
              <p:nvPr/>
            </p:nvCxnSpPr>
            <p:spPr>
              <a:xfrm flipH="1">
                <a:off x="9874676" y="4457962"/>
                <a:ext cx="2727900" cy="1495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2" name="Google Shape;472;p66"/>
              <p:cNvCxnSpPr>
                <a:stCxn id="456" idx="6"/>
                <a:endCxn id="459" idx="1"/>
              </p:cNvCxnSpPr>
              <p:nvPr/>
            </p:nvCxnSpPr>
            <p:spPr>
              <a:xfrm rot="10800000" flipH="1">
                <a:off x="7793242" y="4458008"/>
                <a:ext cx="4809300" cy="1563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3" name="Google Shape;473;p66"/>
              <p:cNvCxnSpPr>
                <a:stCxn id="453" idx="4"/>
                <a:endCxn id="454" idx="0"/>
              </p:cNvCxnSpPr>
              <p:nvPr/>
            </p:nvCxnSpPr>
            <p:spPr>
              <a:xfrm rot="10800000">
                <a:off x="9475181" y="3780935"/>
                <a:ext cx="330900" cy="2143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474" name="Google Shape;474;p66"/>
              <p:cNvSpPr/>
              <p:nvPr/>
            </p:nvSpPr>
            <p:spPr>
              <a:xfrm rot="10800000" flipH="1">
                <a:off x="11005448" y="3761850"/>
                <a:ext cx="130500" cy="130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475" name="Google Shape;475;p66"/>
              <p:cNvCxnSpPr>
                <a:stCxn id="459" idx="2"/>
                <a:endCxn id="474" idx="7"/>
              </p:cNvCxnSpPr>
              <p:nvPr/>
            </p:nvCxnSpPr>
            <p:spPr>
              <a:xfrm rot="10800000">
                <a:off x="11116973" y="3873115"/>
                <a:ext cx="1471500" cy="55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6" name="Google Shape;476;p66"/>
              <p:cNvCxnSpPr>
                <a:stCxn id="474" idx="2"/>
                <a:endCxn id="454" idx="6"/>
              </p:cNvCxnSpPr>
              <p:nvPr/>
            </p:nvCxnSpPr>
            <p:spPr>
              <a:xfrm rot="10800000">
                <a:off x="9675848" y="3580200"/>
                <a:ext cx="1329600" cy="246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7" name="Google Shape;477;p66"/>
              <p:cNvCxnSpPr>
                <a:stCxn id="474" idx="0"/>
                <a:endCxn id="453" idx="4"/>
              </p:cNvCxnSpPr>
              <p:nvPr/>
            </p:nvCxnSpPr>
            <p:spPr>
              <a:xfrm flipH="1">
                <a:off x="9806198" y="3892350"/>
                <a:ext cx="1264500" cy="20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8" name="Google Shape;478;p66"/>
              <p:cNvCxnSpPr>
                <a:stCxn id="474" idx="1"/>
                <a:endCxn id="455" idx="5"/>
              </p:cNvCxnSpPr>
              <p:nvPr/>
            </p:nvCxnSpPr>
            <p:spPr>
              <a:xfrm flipH="1">
                <a:off x="8958759" y="3873239"/>
                <a:ext cx="2065800" cy="1183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479" name="Google Shape;479;p66"/>
              <p:cNvSpPr/>
              <p:nvPr/>
            </p:nvSpPr>
            <p:spPr>
              <a:xfrm rot="10800000" flipH="1">
                <a:off x="8260191" y="2787257"/>
                <a:ext cx="194400" cy="194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480" name="Google Shape;480;p66"/>
              <p:cNvCxnSpPr>
                <a:stCxn id="454" idx="3"/>
                <a:endCxn id="479" idx="7"/>
              </p:cNvCxnSpPr>
              <p:nvPr/>
            </p:nvCxnSpPr>
            <p:spPr>
              <a:xfrm rot="10800000">
                <a:off x="8426047" y="2953287"/>
                <a:ext cx="907200" cy="485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1" name="Google Shape;481;p66"/>
              <p:cNvCxnSpPr>
                <a:stCxn id="479" idx="0"/>
                <a:endCxn id="458" idx="4"/>
              </p:cNvCxnSpPr>
              <p:nvPr/>
            </p:nvCxnSpPr>
            <p:spPr>
              <a:xfrm flipH="1">
                <a:off x="8024391" y="2981657"/>
                <a:ext cx="333000" cy="1113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482" name="Google Shape;482;p66"/>
              <p:cNvSpPr/>
              <p:nvPr/>
            </p:nvSpPr>
            <p:spPr>
              <a:xfrm rot="10800000" flipH="1">
                <a:off x="7973826" y="4652423"/>
                <a:ext cx="249300" cy="2493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483" name="Google Shape;483;p66"/>
              <p:cNvCxnSpPr>
                <a:stCxn id="452" idx="6"/>
                <a:endCxn id="482" idx="2"/>
              </p:cNvCxnSpPr>
              <p:nvPr/>
            </p:nvCxnSpPr>
            <p:spPr>
              <a:xfrm rot="10800000" flipH="1">
                <a:off x="7183159" y="4777208"/>
                <a:ext cx="790800" cy="13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4" name="Google Shape;484;p66"/>
              <p:cNvCxnSpPr>
                <a:stCxn id="458" idx="0"/>
                <a:endCxn id="482" idx="4"/>
              </p:cNvCxnSpPr>
              <p:nvPr/>
            </p:nvCxnSpPr>
            <p:spPr>
              <a:xfrm>
                <a:off x="8024248" y="4226190"/>
                <a:ext cx="74100" cy="42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5" name="Google Shape;485;p66"/>
              <p:cNvCxnSpPr>
                <a:stCxn id="482" idx="6"/>
                <a:endCxn id="455" idx="3"/>
              </p:cNvCxnSpPr>
              <p:nvPr/>
            </p:nvCxnSpPr>
            <p:spPr>
              <a:xfrm>
                <a:off x="8223126" y="4777073"/>
                <a:ext cx="643500" cy="279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486" name="Google Shape;486;p66"/>
              <p:cNvSpPr/>
              <p:nvPr/>
            </p:nvSpPr>
            <p:spPr>
              <a:xfrm rot="10800000" flipH="1">
                <a:off x="8782441" y="2308882"/>
                <a:ext cx="194400" cy="194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487" name="Google Shape;487;p66"/>
              <p:cNvCxnSpPr>
                <a:stCxn id="479" idx="5"/>
                <a:endCxn id="486" idx="1"/>
              </p:cNvCxnSpPr>
              <p:nvPr/>
            </p:nvCxnSpPr>
            <p:spPr>
              <a:xfrm rot="10800000" flipH="1">
                <a:off x="8426122" y="2474926"/>
                <a:ext cx="384900" cy="34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8" name="Google Shape;488;p66"/>
              <p:cNvCxnSpPr>
                <a:stCxn id="486" idx="7"/>
                <a:endCxn id="454" idx="3"/>
              </p:cNvCxnSpPr>
              <p:nvPr/>
            </p:nvCxnSpPr>
            <p:spPr>
              <a:xfrm>
                <a:off x="8948372" y="2474813"/>
                <a:ext cx="384900" cy="963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489" name="Google Shape;489;p66"/>
              <p:cNvSpPr/>
              <p:nvPr/>
            </p:nvSpPr>
            <p:spPr>
              <a:xfrm rot="10800000" flipH="1">
                <a:off x="8521366" y="3414207"/>
                <a:ext cx="194400" cy="194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490" name="Google Shape;490;p66"/>
              <p:cNvCxnSpPr>
                <a:stCxn id="479" idx="0"/>
                <a:endCxn id="489" idx="3"/>
              </p:cNvCxnSpPr>
              <p:nvPr/>
            </p:nvCxnSpPr>
            <p:spPr>
              <a:xfrm>
                <a:off x="8357391" y="2981657"/>
                <a:ext cx="192300" cy="461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91" name="Google Shape;491;p66"/>
              <p:cNvCxnSpPr>
                <a:stCxn id="489" idx="1"/>
                <a:endCxn id="458" idx="5"/>
              </p:cNvCxnSpPr>
              <p:nvPr/>
            </p:nvCxnSpPr>
            <p:spPr>
              <a:xfrm flipH="1">
                <a:off x="8070435" y="3580138"/>
                <a:ext cx="479400" cy="534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92" name="Google Shape;492;p66"/>
              <p:cNvCxnSpPr>
                <a:stCxn id="489" idx="6"/>
                <a:endCxn id="454" idx="2"/>
              </p:cNvCxnSpPr>
              <p:nvPr/>
            </p:nvCxnSpPr>
            <p:spPr>
              <a:xfrm>
                <a:off x="8715766" y="3511407"/>
                <a:ext cx="558600" cy="6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4" name="Google Shape;1304;p73"/>
          <p:cNvGrpSpPr/>
          <p:nvPr/>
        </p:nvGrpSpPr>
        <p:grpSpPr>
          <a:xfrm>
            <a:off x="119476" y="1141150"/>
            <a:ext cx="7318880" cy="3862644"/>
            <a:chOff x="119476" y="1141150"/>
            <a:chExt cx="7318880" cy="3862644"/>
          </a:xfrm>
        </p:grpSpPr>
        <p:grpSp>
          <p:nvGrpSpPr>
            <p:cNvPr id="1305" name="Google Shape;1305;p73"/>
            <p:cNvGrpSpPr/>
            <p:nvPr/>
          </p:nvGrpSpPr>
          <p:grpSpPr>
            <a:xfrm rot="10800000">
              <a:off x="119476" y="1141150"/>
              <a:ext cx="298275" cy="322675"/>
              <a:chOff x="8667225" y="681525"/>
              <a:chExt cx="298275" cy="322675"/>
            </a:xfrm>
          </p:grpSpPr>
          <p:sp>
            <p:nvSpPr>
              <p:cNvPr id="1306" name="Google Shape;1306;p73"/>
              <p:cNvSpPr/>
              <p:nvPr/>
            </p:nvSpPr>
            <p:spPr>
              <a:xfrm rot="10800000">
                <a:off x="8667225" y="821625"/>
                <a:ext cx="86700" cy="8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07" name="Google Shape;1307;p73"/>
              <p:cNvSpPr/>
              <p:nvPr/>
            </p:nvSpPr>
            <p:spPr>
              <a:xfrm rot="10800000">
                <a:off x="8825400" y="681525"/>
                <a:ext cx="140100" cy="140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08" name="Google Shape;1308;p73"/>
              <p:cNvSpPr/>
              <p:nvPr/>
            </p:nvSpPr>
            <p:spPr>
              <a:xfrm rot="10800000">
                <a:off x="8869800" y="952900"/>
                <a:ext cx="51300" cy="51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1309" name="Google Shape;1309;p73"/>
            <p:cNvGrpSpPr/>
            <p:nvPr/>
          </p:nvGrpSpPr>
          <p:grpSpPr>
            <a:xfrm rot="-5139163">
              <a:off x="6960991" y="4509560"/>
              <a:ext cx="254304" cy="683114"/>
              <a:chOff x="140150" y="4353245"/>
              <a:chExt cx="254310" cy="683130"/>
            </a:xfrm>
          </p:grpSpPr>
          <p:sp>
            <p:nvSpPr>
              <p:cNvPr id="1310" name="Google Shape;1310;p73"/>
              <p:cNvSpPr/>
              <p:nvPr/>
            </p:nvSpPr>
            <p:spPr>
              <a:xfrm rot="10800000">
                <a:off x="140150" y="4949675"/>
                <a:ext cx="86700" cy="8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11" name="Google Shape;1311;p73"/>
              <p:cNvSpPr/>
              <p:nvPr/>
            </p:nvSpPr>
            <p:spPr>
              <a:xfrm rot="10800000">
                <a:off x="146360" y="4668727"/>
                <a:ext cx="140100" cy="1401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12" name="Google Shape;1312;p73"/>
              <p:cNvSpPr/>
              <p:nvPr/>
            </p:nvSpPr>
            <p:spPr>
              <a:xfrm rot="10800000">
                <a:off x="343160" y="4863902"/>
                <a:ext cx="51300" cy="51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13" name="Google Shape;1313;p73"/>
              <p:cNvSpPr/>
              <p:nvPr/>
            </p:nvSpPr>
            <p:spPr>
              <a:xfrm rot="10800000">
                <a:off x="141945" y="4353245"/>
                <a:ext cx="51300" cy="51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grpSp>
        <p:nvGrpSpPr>
          <p:cNvPr id="1314" name="Google Shape;1314;p73"/>
          <p:cNvGrpSpPr/>
          <p:nvPr/>
        </p:nvGrpSpPr>
        <p:grpSpPr>
          <a:xfrm>
            <a:off x="-3264107" y="1062528"/>
            <a:ext cx="12699757" cy="5125915"/>
            <a:chOff x="-3264107" y="1062528"/>
            <a:chExt cx="12699757" cy="5125915"/>
          </a:xfrm>
        </p:grpSpPr>
        <p:grpSp>
          <p:nvGrpSpPr>
            <p:cNvPr id="1315" name="Google Shape;1315;p73"/>
            <p:cNvGrpSpPr/>
            <p:nvPr/>
          </p:nvGrpSpPr>
          <p:grpSpPr>
            <a:xfrm rot="10800000">
              <a:off x="7825876" y="2716263"/>
              <a:ext cx="1609774" cy="2641456"/>
              <a:chOff x="-225924" y="-192037"/>
              <a:chExt cx="1609774" cy="2641456"/>
            </a:xfrm>
          </p:grpSpPr>
          <p:cxnSp>
            <p:nvCxnSpPr>
              <p:cNvPr id="1316" name="Google Shape;1316;p73"/>
              <p:cNvCxnSpPr>
                <a:stCxn id="1317" idx="7"/>
                <a:endCxn id="1318" idx="2"/>
              </p:cNvCxnSpPr>
              <p:nvPr/>
            </p:nvCxnSpPr>
            <p:spPr>
              <a:xfrm rot="10800000" flipH="1">
                <a:off x="332904" y="155655"/>
                <a:ext cx="893400" cy="22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318" name="Google Shape;1318;p73"/>
              <p:cNvSpPr/>
              <p:nvPr/>
            </p:nvSpPr>
            <p:spPr>
              <a:xfrm>
                <a:off x="1226350" y="76769"/>
                <a:ext cx="157500" cy="157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19" name="Google Shape;1319;p73"/>
              <p:cNvSpPr/>
              <p:nvPr/>
            </p:nvSpPr>
            <p:spPr>
              <a:xfrm>
                <a:off x="-225924" y="-192037"/>
                <a:ext cx="99900" cy="999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20" name="Google Shape;1320;p73"/>
              <p:cNvSpPr/>
              <p:nvPr/>
            </p:nvSpPr>
            <p:spPr>
              <a:xfrm>
                <a:off x="177600" y="2291919"/>
                <a:ext cx="157500" cy="157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21" name="Google Shape;1321;p73"/>
              <p:cNvSpPr/>
              <p:nvPr/>
            </p:nvSpPr>
            <p:spPr>
              <a:xfrm>
                <a:off x="734301" y="222187"/>
                <a:ext cx="86700" cy="8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22" name="Google Shape;1322;p73"/>
              <p:cNvSpPr/>
              <p:nvPr/>
            </p:nvSpPr>
            <p:spPr>
              <a:xfrm>
                <a:off x="49626" y="886737"/>
                <a:ext cx="86700" cy="867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23" name="Google Shape;1323;p73"/>
              <p:cNvSpPr/>
              <p:nvPr/>
            </p:nvSpPr>
            <p:spPr>
              <a:xfrm>
                <a:off x="292075" y="1058069"/>
                <a:ext cx="147900" cy="1479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1324" name="Google Shape;1324;p73"/>
              <p:cNvCxnSpPr>
                <a:stCxn id="1323" idx="4"/>
                <a:endCxn id="1320" idx="0"/>
              </p:cNvCxnSpPr>
              <p:nvPr/>
            </p:nvCxnSpPr>
            <p:spPr>
              <a:xfrm flipH="1">
                <a:off x="256225" y="1205969"/>
                <a:ext cx="109800" cy="108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25" name="Google Shape;1325;p73"/>
              <p:cNvCxnSpPr>
                <a:stCxn id="1322" idx="4"/>
                <a:endCxn id="1320" idx="0"/>
              </p:cNvCxnSpPr>
              <p:nvPr/>
            </p:nvCxnSpPr>
            <p:spPr>
              <a:xfrm>
                <a:off x="92976" y="973437"/>
                <a:ext cx="163500" cy="1318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26" name="Google Shape;1326;p73"/>
              <p:cNvCxnSpPr>
                <a:stCxn id="1322" idx="5"/>
                <a:endCxn id="1323" idx="1"/>
              </p:cNvCxnSpPr>
              <p:nvPr/>
            </p:nvCxnSpPr>
            <p:spPr>
              <a:xfrm>
                <a:off x="123629" y="960740"/>
                <a:ext cx="190200" cy="11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27" name="Google Shape;1327;p73"/>
              <p:cNvCxnSpPr>
                <a:stCxn id="1322" idx="0"/>
                <a:endCxn id="1319" idx="4"/>
              </p:cNvCxnSpPr>
              <p:nvPr/>
            </p:nvCxnSpPr>
            <p:spPr>
              <a:xfrm rot="10800000">
                <a:off x="-176124" y="-92163"/>
                <a:ext cx="269100" cy="97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28" name="Google Shape;1328;p73"/>
              <p:cNvCxnSpPr>
                <a:stCxn id="1322" idx="7"/>
                <a:endCxn id="1317" idx="3"/>
              </p:cNvCxnSpPr>
              <p:nvPr/>
            </p:nvCxnSpPr>
            <p:spPr>
              <a:xfrm rot="10800000" flipH="1">
                <a:off x="123629" y="443734"/>
                <a:ext cx="147900" cy="45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29" name="Google Shape;1329;p73"/>
              <p:cNvCxnSpPr>
                <a:stCxn id="1319" idx="5"/>
                <a:endCxn id="1317" idx="1"/>
              </p:cNvCxnSpPr>
              <p:nvPr/>
            </p:nvCxnSpPr>
            <p:spPr>
              <a:xfrm>
                <a:off x="-140654" y="-106767"/>
                <a:ext cx="412200" cy="489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30" name="Google Shape;1330;p73"/>
              <p:cNvCxnSpPr>
                <a:stCxn id="1319" idx="6"/>
                <a:endCxn id="1318" idx="2"/>
              </p:cNvCxnSpPr>
              <p:nvPr/>
            </p:nvCxnSpPr>
            <p:spPr>
              <a:xfrm>
                <a:off x="-126024" y="-142087"/>
                <a:ext cx="1352400" cy="297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31" name="Google Shape;1331;p73"/>
              <p:cNvCxnSpPr>
                <a:stCxn id="1321" idx="2"/>
                <a:endCxn id="1319" idx="5"/>
              </p:cNvCxnSpPr>
              <p:nvPr/>
            </p:nvCxnSpPr>
            <p:spPr>
              <a:xfrm rot="10800000">
                <a:off x="-140799" y="-106763"/>
                <a:ext cx="875100" cy="3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32" name="Google Shape;1332;p73"/>
              <p:cNvCxnSpPr>
                <a:stCxn id="1323" idx="0"/>
                <a:endCxn id="1317" idx="4"/>
              </p:cNvCxnSpPr>
              <p:nvPr/>
            </p:nvCxnSpPr>
            <p:spPr>
              <a:xfrm rot="10800000">
                <a:off x="302125" y="456569"/>
                <a:ext cx="63900" cy="60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33" name="Google Shape;1333;p73"/>
              <p:cNvCxnSpPr>
                <a:stCxn id="1323" idx="0"/>
                <a:endCxn id="1321" idx="3"/>
              </p:cNvCxnSpPr>
              <p:nvPr/>
            </p:nvCxnSpPr>
            <p:spPr>
              <a:xfrm rot="10800000" flipH="1">
                <a:off x="366025" y="296069"/>
                <a:ext cx="381000" cy="76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317" name="Google Shape;1317;p73"/>
              <p:cNvSpPr/>
              <p:nvPr/>
            </p:nvSpPr>
            <p:spPr>
              <a:xfrm>
                <a:off x="258901" y="369758"/>
                <a:ext cx="86700" cy="86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1334" name="Google Shape;1334;p73"/>
            <p:cNvGrpSpPr/>
            <p:nvPr/>
          </p:nvGrpSpPr>
          <p:grpSpPr>
            <a:xfrm rot="2030497">
              <a:off x="-2581586" y="1819329"/>
              <a:ext cx="3816850" cy="3612312"/>
              <a:chOff x="-100549" y="47919"/>
              <a:chExt cx="4607849" cy="4360923"/>
            </a:xfrm>
          </p:grpSpPr>
          <p:sp>
            <p:nvSpPr>
              <p:cNvPr id="1335" name="Google Shape;1335;p73"/>
              <p:cNvSpPr/>
              <p:nvPr/>
            </p:nvSpPr>
            <p:spPr>
              <a:xfrm rot="10800000">
                <a:off x="4076800" y="2467368"/>
                <a:ext cx="234600" cy="234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36" name="Google Shape;1336;p73"/>
              <p:cNvSpPr/>
              <p:nvPr/>
            </p:nvSpPr>
            <p:spPr>
              <a:xfrm rot="10800000">
                <a:off x="1137802" y="3577294"/>
                <a:ext cx="234600" cy="234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37" name="Google Shape;1337;p73"/>
              <p:cNvSpPr/>
              <p:nvPr/>
            </p:nvSpPr>
            <p:spPr>
              <a:xfrm rot="10800000">
                <a:off x="1731851" y="997900"/>
                <a:ext cx="484500" cy="484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38" name="Google Shape;1338;p73"/>
              <p:cNvSpPr/>
              <p:nvPr/>
            </p:nvSpPr>
            <p:spPr>
              <a:xfrm rot="10800000">
                <a:off x="2254926" y="2505869"/>
                <a:ext cx="157500" cy="157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39" name="Google Shape;1339;p73"/>
              <p:cNvSpPr/>
              <p:nvPr/>
            </p:nvSpPr>
            <p:spPr>
              <a:xfrm rot="10800000">
                <a:off x="3685300" y="3636544"/>
                <a:ext cx="116100" cy="1161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40" name="Google Shape;1340;p73"/>
              <p:cNvSpPr/>
              <p:nvPr/>
            </p:nvSpPr>
            <p:spPr>
              <a:xfrm rot="10800000">
                <a:off x="2254926" y="3903969"/>
                <a:ext cx="157500" cy="157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41" name="Google Shape;1341;p73"/>
              <p:cNvSpPr/>
              <p:nvPr/>
            </p:nvSpPr>
            <p:spPr>
              <a:xfrm rot="10800000">
                <a:off x="3125451" y="1436544"/>
                <a:ext cx="157500" cy="157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42" name="Google Shape;1342;p73"/>
              <p:cNvSpPr/>
              <p:nvPr/>
            </p:nvSpPr>
            <p:spPr>
              <a:xfrm rot="10800000">
                <a:off x="447667" y="2351269"/>
                <a:ext cx="116100" cy="116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1343" name="Google Shape;1343;p73"/>
              <p:cNvCxnSpPr>
                <a:stCxn id="1339" idx="5"/>
                <a:endCxn id="1338" idx="1"/>
              </p:cNvCxnSpPr>
              <p:nvPr/>
            </p:nvCxnSpPr>
            <p:spPr>
              <a:xfrm rot="8769356">
                <a:off x="2782616" y="2360623"/>
                <a:ext cx="526274" cy="15727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44" name="Google Shape;1344;p73"/>
              <p:cNvCxnSpPr>
                <a:stCxn id="1340" idx="4"/>
                <a:endCxn id="1338" idx="0"/>
              </p:cNvCxnSpPr>
              <p:nvPr/>
            </p:nvCxnSpPr>
            <p:spPr>
              <a:xfrm rot="8769075" flipH="1">
                <a:off x="1988166" y="2768320"/>
                <a:ext cx="691020" cy="103049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45" name="Google Shape;1345;p73"/>
              <p:cNvCxnSpPr>
                <a:stCxn id="1335" idx="6"/>
                <a:endCxn id="1338" idx="2"/>
              </p:cNvCxnSpPr>
              <p:nvPr/>
            </p:nvCxnSpPr>
            <p:spPr>
              <a:xfrm rot="8769491">
                <a:off x="2553455" y="2121214"/>
                <a:ext cx="1382290" cy="92690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46" name="Google Shape;1346;p73"/>
              <p:cNvCxnSpPr>
                <a:stCxn id="1335" idx="0"/>
                <a:endCxn id="1339" idx="3"/>
              </p:cNvCxnSpPr>
              <p:nvPr/>
            </p:nvCxnSpPr>
            <p:spPr>
              <a:xfrm rot="-2030280" flipH="1">
                <a:off x="3554311" y="2896576"/>
                <a:ext cx="870078" cy="56238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47" name="Google Shape;1347;p73"/>
              <p:cNvCxnSpPr>
                <a:stCxn id="1339" idx="7"/>
                <a:endCxn id="1340" idx="2"/>
              </p:cNvCxnSpPr>
              <p:nvPr/>
            </p:nvCxnSpPr>
            <p:spPr>
              <a:xfrm rot="8769605">
                <a:off x="2452857" y="3602445"/>
                <a:ext cx="1208890" cy="51329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48" name="Google Shape;1348;p73"/>
              <p:cNvCxnSpPr>
                <a:stCxn id="1340" idx="6"/>
                <a:endCxn id="1336" idx="1"/>
              </p:cNvCxnSpPr>
              <p:nvPr/>
            </p:nvCxnSpPr>
            <p:spPr>
              <a:xfrm rot="8768875">
                <a:off x="1472857" y="3539834"/>
                <a:ext cx="647338" cy="68086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49" name="Google Shape;1349;p73"/>
              <p:cNvCxnSpPr>
                <a:stCxn id="1338" idx="7"/>
                <a:endCxn id="1336" idx="3"/>
              </p:cNvCxnSpPr>
              <p:nvPr/>
            </p:nvCxnSpPr>
            <p:spPr>
              <a:xfrm rot="-2030278" flipH="1">
                <a:off x="1147266" y="2984238"/>
                <a:ext cx="1321550" cy="283231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50" name="Google Shape;1350;p73"/>
              <p:cNvCxnSpPr>
                <a:stCxn id="1335" idx="5"/>
                <a:endCxn id="1341" idx="1"/>
              </p:cNvCxnSpPr>
              <p:nvPr/>
            </p:nvCxnSpPr>
            <p:spPr>
              <a:xfrm rot="8769493">
                <a:off x="3591335" y="1412692"/>
                <a:ext cx="188543" cy="124716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51" name="Google Shape;1351;p73"/>
              <p:cNvCxnSpPr>
                <a:stCxn id="1341" idx="7"/>
                <a:endCxn id="1338" idx="3"/>
              </p:cNvCxnSpPr>
              <p:nvPr/>
            </p:nvCxnSpPr>
            <p:spPr>
              <a:xfrm rot="-2030495" flipH="1">
                <a:off x="2186804" y="1863549"/>
                <a:ext cx="1164126" cy="37276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52" name="Google Shape;1352;p73"/>
              <p:cNvCxnSpPr>
                <a:stCxn id="1341" idx="5"/>
                <a:endCxn id="1337" idx="2"/>
              </p:cNvCxnSpPr>
              <p:nvPr/>
            </p:nvCxnSpPr>
            <p:spPr>
              <a:xfrm rot="8769821">
                <a:off x="2356510" y="999099"/>
                <a:ext cx="651914" cy="701421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53" name="Google Shape;1353;p73"/>
              <p:cNvCxnSpPr>
                <a:stCxn id="1337" idx="0"/>
                <a:endCxn id="1338" idx="5"/>
              </p:cNvCxnSpPr>
              <p:nvPr/>
            </p:nvCxnSpPr>
            <p:spPr>
              <a:xfrm rot="-2029195" flipH="1">
                <a:off x="1960847" y="1486357"/>
                <a:ext cx="330408" cy="103848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54" name="Google Shape;1354;p73"/>
              <p:cNvCxnSpPr>
                <a:stCxn id="1337" idx="7"/>
                <a:endCxn id="1342" idx="3"/>
              </p:cNvCxnSpPr>
              <p:nvPr/>
            </p:nvCxnSpPr>
            <p:spPr>
              <a:xfrm rot="-2030477" flipH="1">
                <a:off x="386634" y="1842270"/>
                <a:ext cx="1576242" cy="9535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55" name="Google Shape;1355;p73"/>
              <p:cNvCxnSpPr>
                <a:stCxn id="1338" idx="6"/>
                <a:endCxn id="1342" idx="2"/>
              </p:cNvCxnSpPr>
              <p:nvPr/>
            </p:nvCxnSpPr>
            <p:spPr>
              <a:xfrm rot="8769842">
                <a:off x="755690" y="1953081"/>
                <a:ext cx="1307072" cy="108757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56" name="Google Shape;1356;p73"/>
              <p:cNvCxnSpPr>
                <a:stCxn id="1342" idx="0"/>
                <a:endCxn id="1336" idx="5"/>
              </p:cNvCxnSpPr>
              <p:nvPr/>
            </p:nvCxnSpPr>
            <p:spPr>
              <a:xfrm rot="-2024821" flipH="1">
                <a:off x="797015" y="2378694"/>
                <a:ext cx="83704" cy="132155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57" name="Google Shape;1357;p73"/>
              <p:cNvCxnSpPr>
                <a:stCxn id="1339" idx="4"/>
                <a:endCxn id="1337" idx="1"/>
              </p:cNvCxnSpPr>
              <p:nvPr/>
            </p:nvCxnSpPr>
            <p:spPr>
              <a:xfrm rot="8775347">
                <a:off x="2900285" y="1155017"/>
                <a:ext cx="88031" cy="27379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58" name="Google Shape;1358;p73"/>
              <p:cNvCxnSpPr>
                <a:stCxn id="1336" idx="4"/>
                <a:endCxn id="1337" idx="7"/>
              </p:cNvCxnSpPr>
              <p:nvPr/>
            </p:nvCxnSpPr>
            <p:spPr>
              <a:xfrm rot="8769813" flipH="1">
                <a:off x="698488" y="1747510"/>
                <a:ext cx="1661027" cy="149386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59" name="Google Shape;1359;p73"/>
              <p:cNvCxnSpPr>
                <a:stCxn id="1335" idx="5"/>
                <a:endCxn id="1337" idx="1"/>
              </p:cNvCxnSpPr>
              <p:nvPr/>
            </p:nvCxnSpPr>
            <p:spPr>
              <a:xfrm rot="8769113">
                <a:off x="2615603" y="956496"/>
                <a:ext cx="1025506" cy="200025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360" name="Google Shape;1360;p73"/>
              <p:cNvSpPr/>
              <p:nvPr/>
            </p:nvSpPr>
            <p:spPr>
              <a:xfrm rot="10800000">
                <a:off x="873701" y="691869"/>
                <a:ext cx="157500" cy="157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1361" name="Google Shape;1361;p73"/>
              <p:cNvCxnSpPr>
                <a:stCxn id="1342" idx="4"/>
                <a:endCxn id="1360" idx="7"/>
              </p:cNvCxnSpPr>
              <p:nvPr/>
            </p:nvCxnSpPr>
            <p:spPr>
              <a:xfrm rot="8769580" flipH="1">
                <a:off x="114237" y="1064376"/>
                <a:ext cx="1173861" cy="104888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62" name="Google Shape;1362;p73"/>
              <p:cNvCxnSpPr>
                <a:stCxn id="1360" idx="2"/>
                <a:endCxn id="1337" idx="5"/>
              </p:cNvCxnSpPr>
              <p:nvPr/>
            </p:nvCxnSpPr>
            <p:spPr>
              <a:xfrm rot="-2029235">
                <a:off x="1179725" y="581031"/>
                <a:ext cx="474852" cy="67737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63" name="Google Shape;1363;p73"/>
              <p:cNvCxnSpPr>
                <a:stCxn id="1360" idx="0"/>
                <a:endCxn id="1336" idx="4"/>
              </p:cNvCxnSpPr>
              <p:nvPr/>
            </p:nvCxnSpPr>
            <p:spPr>
              <a:xfrm rot="-2030204" flipH="1">
                <a:off x="469943" y="996108"/>
                <a:ext cx="1267716" cy="2434421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64" name="Google Shape;1364;p73"/>
              <p:cNvCxnSpPr>
                <a:stCxn id="1360" idx="1"/>
                <a:endCxn id="1338" idx="5"/>
              </p:cNvCxnSpPr>
              <p:nvPr/>
            </p:nvCxnSpPr>
            <p:spPr>
              <a:xfrm rot="-2032139">
                <a:off x="1589793" y="616894"/>
                <a:ext cx="106586" cy="212132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365" name="Google Shape;1365;p73"/>
              <p:cNvSpPr/>
              <p:nvPr/>
            </p:nvSpPr>
            <p:spPr>
              <a:xfrm rot="10800000">
                <a:off x="2346923" y="285337"/>
                <a:ext cx="234600" cy="234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1366" name="Google Shape;1366;p73"/>
              <p:cNvCxnSpPr>
                <a:stCxn id="1360" idx="2"/>
                <a:endCxn id="1365" idx="6"/>
              </p:cNvCxnSpPr>
              <p:nvPr/>
            </p:nvCxnSpPr>
            <p:spPr>
              <a:xfrm rot="-2030441">
                <a:off x="1040224" y="373064"/>
                <a:ext cx="1297753" cy="42701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67" name="Google Shape;1367;p73"/>
              <p:cNvCxnSpPr>
                <a:stCxn id="1365" idx="1"/>
                <a:endCxn id="1341" idx="5"/>
              </p:cNvCxnSpPr>
              <p:nvPr/>
            </p:nvCxnSpPr>
            <p:spPr>
              <a:xfrm rot="-2034703" flipH="1">
                <a:off x="2826258" y="400719"/>
                <a:ext cx="43017" cy="114382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  <p:sp>
        <p:nvSpPr>
          <p:cNvPr id="7" name="Google Shape;7;p49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●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○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■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●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○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■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●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○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■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8" r:id="rId8"/>
    <p:sldLayoutId id="2147483669" r:id="rId9"/>
    <p:sldLayoutId id="214748367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"/>
          <p:cNvSpPr txBox="1">
            <a:spLocks noGrp="1"/>
          </p:cNvSpPr>
          <p:nvPr>
            <p:ph type="ctrTitle"/>
          </p:nvPr>
        </p:nvSpPr>
        <p:spPr>
          <a:xfrm>
            <a:off x="800325" y="1468875"/>
            <a:ext cx="7543800" cy="17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sk-SK"/>
              <a:t>Institute of Mathematics</a:t>
            </a:r>
            <a:br>
              <a:rPr lang="sk-SK"/>
            </a:br>
            <a:r>
              <a:rPr lang="sk-SK" sz="2800"/>
              <a:t>of the Slovak Academy of Sciences</a:t>
            </a:r>
            <a:br>
              <a:rPr lang="sk-SK"/>
            </a:br>
            <a:r>
              <a:rPr lang="sk-SK"/>
              <a:t>65th Anniversary</a:t>
            </a:r>
            <a:endParaRPr/>
          </a:p>
        </p:txBody>
      </p:sp>
      <p:sp>
        <p:nvSpPr>
          <p:cNvPr id="1456" name="Google Shape;1456;p1"/>
          <p:cNvSpPr txBox="1">
            <a:spLocks noGrp="1"/>
          </p:cNvSpPr>
          <p:nvPr>
            <p:ph type="subTitle" idx="1"/>
          </p:nvPr>
        </p:nvSpPr>
        <p:spPr>
          <a:xfrm>
            <a:off x="2275875" y="3198825"/>
            <a:ext cx="45924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k-SK"/>
              <a:t>Karol Nemoga, Smolenice, October 14, 2024</a:t>
            </a:r>
            <a:endParaRPr/>
          </a:p>
        </p:txBody>
      </p:sp>
      <p:grpSp>
        <p:nvGrpSpPr>
          <p:cNvPr id="1457" name="Google Shape;1457;p1"/>
          <p:cNvGrpSpPr/>
          <p:nvPr/>
        </p:nvGrpSpPr>
        <p:grpSpPr>
          <a:xfrm>
            <a:off x="5381216" y="943141"/>
            <a:ext cx="401329" cy="434127"/>
            <a:chOff x="8667225" y="681525"/>
            <a:chExt cx="298275" cy="322675"/>
          </a:xfrm>
        </p:grpSpPr>
        <p:sp>
          <p:nvSpPr>
            <p:cNvPr id="1458" name="Google Shape;1458;p1"/>
            <p:cNvSpPr/>
            <p:nvPr/>
          </p:nvSpPr>
          <p:spPr>
            <a:xfrm rot="10800000">
              <a:off x="8667225" y="821625"/>
              <a:ext cx="86700" cy="86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59" name="Google Shape;1459;p1"/>
            <p:cNvSpPr/>
            <p:nvPr/>
          </p:nvSpPr>
          <p:spPr>
            <a:xfrm rot="10800000">
              <a:off x="8825400" y="681525"/>
              <a:ext cx="140100" cy="140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60" name="Google Shape;1460;p1"/>
            <p:cNvSpPr/>
            <p:nvPr/>
          </p:nvSpPr>
          <p:spPr>
            <a:xfrm rot="10800000">
              <a:off x="8869800" y="952900"/>
              <a:ext cx="51300" cy="51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461" name="Google Shape;1461;p1"/>
          <p:cNvGrpSpPr/>
          <p:nvPr/>
        </p:nvGrpSpPr>
        <p:grpSpPr>
          <a:xfrm rot="-2214200">
            <a:off x="1270062" y="3832191"/>
            <a:ext cx="501360" cy="695474"/>
            <a:chOff x="140150" y="4340075"/>
            <a:chExt cx="406275" cy="563575"/>
          </a:xfrm>
        </p:grpSpPr>
        <p:sp>
          <p:nvSpPr>
            <p:cNvPr id="1462" name="Google Shape;1462;p1"/>
            <p:cNvSpPr/>
            <p:nvPr/>
          </p:nvSpPr>
          <p:spPr>
            <a:xfrm rot="10800000">
              <a:off x="140150" y="4340075"/>
              <a:ext cx="86700" cy="86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63" name="Google Shape;1463;p1"/>
            <p:cNvSpPr/>
            <p:nvPr/>
          </p:nvSpPr>
          <p:spPr>
            <a:xfrm rot="10800000">
              <a:off x="298325" y="4657175"/>
              <a:ext cx="140100" cy="14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64" name="Google Shape;1464;p1"/>
            <p:cNvSpPr/>
            <p:nvPr/>
          </p:nvSpPr>
          <p:spPr>
            <a:xfrm rot="10800000">
              <a:off x="495125" y="4852350"/>
              <a:ext cx="51300" cy="51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65" name="Google Shape;1465;p1"/>
            <p:cNvSpPr/>
            <p:nvPr/>
          </p:nvSpPr>
          <p:spPr>
            <a:xfrm rot="10800000">
              <a:off x="165050" y="4657175"/>
              <a:ext cx="51300" cy="51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466" name="Google Shape;1466;p1"/>
          <p:cNvSpPr txBox="1"/>
          <p:nvPr/>
        </p:nvSpPr>
        <p:spPr>
          <a:xfrm>
            <a:off x="6686775" y="743550"/>
            <a:ext cx="17439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grpSp>
        <p:nvGrpSpPr>
          <p:cNvPr id="1467" name="Google Shape;1467;p1"/>
          <p:cNvGrpSpPr/>
          <p:nvPr/>
        </p:nvGrpSpPr>
        <p:grpSpPr>
          <a:xfrm>
            <a:off x="1682843" y="3326920"/>
            <a:ext cx="1465318" cy="1026830"/>
            <a:chOff x="1682843" y="3326920"/>
            <a:chExt cx="1465318" cy="1026830"/>
          </a:xfrm>
        </p:grpSpPr>
        <p:sp>
          <p:nvSpPr>
            <p:cNvPr id="1468" name="Google Shape;1468;p1"/>
            <p:cNvSpPr/>
            <p:nvPr/>
          </p:nvSpPr>
          <p:spPr>
            <a:xfrm rot="-8771069">
              <a:off x="1712285" y="4136444"/>
              <a:ext cx="152016" cy="152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69" name="Google Shape;1469;p1"/>
            <p:cNvSpPr/>
            <p:nvPr/>
          </p:nvSpPr>
          <p:spPr>
            <a:xfrm rot="-8770215">
              <a:off x="2430834" y="3789966"/>
              <a:ext cx="204768" cy="2045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70" name="Google Shape;1470;p1"/>
            <p:cNvSpPr/>
            <p:nvPr/>
          </p:nvSpPr>
          <p:spPr>
            <a:xfrm rot="-8769893">
              <a:off x="2557375" y="3346021"/>
              <a:ext cx="98598" cy="9859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71" name="Google Shape;1471;p1"/>
            <p:cNvSpPr/>
            <p:nvPr/>
          </p:nvSpPr>
          <p:spPr>
            <a:xfrm rot="-8771069">
              <a:off x="2966703" y="3493329"/>
              <a:ext cx="152016" cy="152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72" name="Google Shape;1472;p1"/>
            <p:cNvSpPr/>
            <p:nvPr/>
          </p:nvSpPr>
          <p:spPr>
            <a:xfrm rot="-8769893">
              <a:off x="2993452" y="4236051"/>
              <a:ext cx="98598" cy="98598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473" name="Google Shape;1473;p1"/>
            <p:cNvCxnSpPr>
              <a:stCxn id="1469" idx="4"/>
              <a:endCxn id="1471" idx="7"/>
            </p:cNvCxnSpPr>
            <p:nvPr/>
          </p:nvCxnSpPr>
          <p:spPr>
            <a:xfrm rot="10800000" flipH="1">
              <a:off x="2590149" y="3584079"/>
              <a:ext cx="378000" cy="22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74" name="Google Shape;1474;p1"/>
            <p:cNvCxnSpPr>
              <a:stCxn id="1470" idx="3"/>
              <a:endCxn id="1471" idx="6"/>
            </p:cNvCxnSpPr>
            <p:nvPr/>
          </p:nvCxnSpPr>
          <p:spPr>
            <a:xfrm>
              <a:off x="2655040" y="3385774"/>
              <a:ext cx="324600" cy="141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75" name="Google Shape;1475;p1"/>
            <p:cNvCxnSpPr>
              <a:stCxn id="1470" idx="0"/>
              <a:endCxn id="1469" idx="5"/>
            </p:cNvCxnSpPr>
            <p:nvPr/>
          </p:nvCxnSpPr>
          <p:spPr>
            <a:xfrm flipH="1">
              <a:off x="2513224" y="3436270"/>
              <a:ext cx="66000" cy="35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76" name="Google Shape;1476;p1"/>
            <p:cNvCxnSpPr>
              <a:stCxn id="1469" idx="2"/>
              <a:endCxn id="1472" idx="6"/>
            </p:cNvCxnSpPr>
            <p:nvPr/>
          </p:nvCxnSpPr>
          <p:spPr>
            <a:xfrm>
              <a:off x="2618268" y="3949225"/>
              <a:ext cx="383400" cy="308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77" name="Google Shape;1477;p1"/>
            <p:cNvCxnSpPr>
              <a:stCxn id="1471" idx="1"/>
              <a:endCxn id="1472" idx="5"/>
            </p:cNvCxnSpPr>
            <p:nvPr/>
          </p:nvCxnSpPr>
          <p:spPr>
            <a:xfrm flipH="1">
              <a:off x="3033154" y="3643901"/>
              <a:ext cx="24300" cy="593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78" name="Google Shape;1478;p1"/>
            <p:cNvCxnSpPr>
              <a:stCxn id="1468" idx="4"/>
              <a:endCxn id="1469" idx="7"/>
            </p:cNvCxnSpPr>
            <p:nvPr/>
          </p:nvCxnSpPr>
          <p:spPr>
            <a:xfrm rot="10800000" flipH="1">
              <a:off x="1830593" y="3912002"/>
              <a:ext cx="602100" cy="23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79" name="Google Shape;1479;p1"/>
            <p:cNvCxnSpPr>
              <a:stCxn id="1468" idx="3"/>
              <a:endCxn id="1472" idx="7"/>
            </p:cNvCxnSpPr>
            <p:nvPr/>
          </p:nvCxnSpPr>
          <p:spPr>
            <a:xfrm>
              <a:off x="1862857" y="4197709"/>
              <a:ext cx="1131600" cy="97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80" name="Google Shape;1480;p1"/>
            <p:cNvCxnSpPr>
              <a:stCxn id="1470" idx="1"/>
              <a:endCxn id="1472" idx="5"/>
            </p:cNvCxnSpPr>
            <p:nvPr/>
          </p:nvCxnSpPr>
          <p:spPr>
            <a:xfrm>
              <a:off x="2616220" y="3443686"/>
              <a:ext cx="417000" cy="79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81" name="Google Shape;1481;p1"/>
            <p:cNvSpPr/>
            <p:nvPr/>
          </p:nvSpPr>
          <p:spPr>
            <a:xfrm rot="-9467601">
              <a:off x="1910748" y="3683388"/>
              <a:ext cx="204790" cy="20451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482" name="Google Shape;1482;p1"/>
            <p:cNvCxnSpPr>
              <a:stCxn id="1481" idx="0"/>
              <a:endCxn id="1468" idx="4"/>
            </p:cNvCxnSpPr>
            <p:nvPr/>
          </p:nvCxnSpPr>
          <p:spPr>
            <a:xfrm flipH="1">
              <a:off x="1830496" y="3880315"/>
              <a:ext cx="144000" cy="269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83" name="Google Shape;1483;p1"/>
            <p:cNvCxnSpPr>
              <a:stCxn id="1481" idx="2"/>
              <a:endCxn id="1469" idx="6"/>
            </p:cNvCxnSpPr>
            <p:nvPr/>
          </p:nvCxnSpPr>
          <p:spPr>
            <a:xfrm>
              <a:off x="2107943" y="3824344"/>
              <a:ext cx="340200" cy="10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sk-SK"/>
              <a:t>Important “star“guests</a:t>
            </a:r>
            <a:endParaRPr/>
          </a:p>
        </p:txBody>
      </p:sp>
      <p:sp>
        <p:nvSpPr>
          <p:cNvPr id="1776" name="Google Shape;1776;p9"/>
          <p:cNvSpPr txBox="1">
            <a:spLocks noGrp="1"/>
          </p:cNvSpPr>
          <p:nvPr>
            <p:ph type="subTitle" idx="2"/>
          </p:nvPr>
        </p:nvSpPr>
        <p:spPr>
          <a:xfrm>
            <a:off x="720000" y="1256324"/>
            <a:ext cx="7956456" cy="334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Noto Sans Symbols"/>
              <a:buChar char="⮚"/>
            </a:pPr>
            <a:r>
              <a:rPr lang="sk-SK" b="1">
                <a:solidFill>
                  <a:srgbClr val="0070C0"/>
                </a:solidFill>
              </a:rPr>
              <a:t>Anatoly Nikolajevich Malcev</a:t>
            </a:r>
            <a:endParaRPr b="1">
              <a:solidFill>
                <a:srgbClr val="0070C0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Noto Sans Symbols"/>
              <a:buChar char="⮚"/>
            </a:pPr>
            <a:r>
              <a:rPr lang="sk-SK" b="1">
                <a:solidFill>
                  <a:srgbClr val="0070C0"/>
                </a:solidFill>
              </a:rPr>
              <a:t>Aleksandr Gennadyjevich Kurosh</a:t>
            </a:r>
            <a:endParaRPr b="1">
              <a:solidFill>
                <a:srgbClr val="0070C0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Noto Sans Symbols"/>
              <a:buChar char="⮚"/>
            </a:pPr>
            <a:r>
              <a:rPr lang="sk-SK" b="1">
                <a:solidFill>
                  <a:srgbClr val="0070C0"/>
                </a:solidFill>
              </a:rPr>
              <a:t>Pál Erdős</a:t>
            </a:r>
            <a:endParaRPr b="1">
              <a:solidFill>
                <a:srgbClr val="0070C0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Noto Sans Symbols"/>
              <a:buChar char="⮚"/>
            </a:pPr>
            <a:r>
              <a:rPr lang="sk-SK" b="1">
                <a:solidFill>
                  <a:srgbClr val="0070C0"/>
                </a:solidFill>
              </a:rPr>
              <a:t>Paul Turán, J. W. S. Cassels, Paolo Ribenboim</a:t>
            </a:r>
            <a:endParaRPr b="1">
              <a:solidFill>
                <a:srgbClr val="0070C0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Noto Sans Symbols"/>
              <a:buChar char="⮚"/>
            </a:pPr>
            <a:r>
              <a:rPr lang="sk-SK" b="1">
                <a:solidFill>
                  <a:srgbClr val="0070C0"/>
                </a:solidFill>
              </a:rPr>
              <a:t>László Fuchs, Edwin Hewitt</a:t>
            </a:r>
            <a:endParaRPr b="1">
              <a:solidFill>
                <a:srgbClr val="0070C0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Noto Sans Symbols"/>
              <a:buChar char="⮚"/>
            </a:pPr>
            <a:r>
              <a:rPr lang="sk-SK" b="1">
                <a:solidFill>
                  <a:srgbClr val="0070C0"/>
                </a:solidFill>
              </a:rPr>
              <a:t>Anatoly Aleksejevich Karatsuba</a:t>
            </a:r>
            <a:endParaRPr b="1">
              <a:solidFill>
                <a:srgbClr val="0070C0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Noto Sans Symbols"/>
              <a:buChar char="⮚"/>
            </a:pPr>
            <a:r>
              <a:rPr lang="sk-SK" b="1">
                <a:solidFill>
                  <a:srgbClr val="0070C0"/>
                </a:solidFill>
              </a:rPr>
              <a:t>Sir Dermot Turing</a:t>
            </a:r>
            <a:endParaRPr b="1">
              <a:solidFill>
                <a:srgbClr val="0070C0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Noto Sans Symbols"/>
              <a:buChar char="⮚"/>
            </a:pPr>
            <a:r>
              <a:rPr lang="sk-SK" b="1">
                <a:solidFill>
                  <a:srgbClr val="0070C0"/>
                </a:solidFill>
              </a:rPr>
              <a:t>László Lovász</a:t>
            </a:r>
            <a:endParaRPr b="1">
              <a:solidFill>
                <a:srgbClr val="0070C0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Noto Sans Symbols"/>
              <a:buChar char="⮚"/>
            </a:pPr>
            <a:r>
              <a:rPr lang="sk-SK" b="1">
                <a:solidFill>
                  <a:srgbClr val="0070C0"/>
                </a:solidFill>
              </a:rPr>
              <a:t>Thor Helleseth, Claude Berge</a:t>
            </a:r>
            <a:endParaRPr b="1">
              <a:solidFill>
                <a:srgbClr val="0070C0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Noto Sans Symbols"/>
              <a:buChar char="⮚"/>
            </a:pPr>
            <a:r>
              <a:rPr lang="sk-SK" b="1">
                <a:solidFill>
                  <a:srgbClr val="0070C0"/>
                </a:solidFill>
              </a:rPr>
              <a:t>C. R. Rao (Calyampudi Radhakrishna Rao)</a:t>
            </a:r>
            <a:endParaRPr b="1">
              <a:solidFill>
                <a:srgbClr val="0070C0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None/>
            </a:pPr>
            <a:endParaRPr b="1">
              <a:solidFill>
                <a:srgbClr val="0070C0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p7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sk-SK"/>
              <a:t>Important “star“guests II</a:t>
            </a:r>
            <a:endParaRPr/>
          </a:p>
        </p:txBody>
      </p:sp>
      <p:sp>
        <p:nvSpPr>
          <p:cNvPr id="1782" name="Google Shape;1782;p75"/>
          <p:cNvSpPr txBox="1">
            <a:spLocks noGrp="1"/>
          </p:cNvSpPr>
          <p:nvPr>
            <p:ph type="subTitle" idx="2"/>
          </p:nvPr>
        </p:nvSpPr>
        <p:spPr>
          <a:xfrm>
            <a:off x="720000" y="1089891"/>
            <a:ext cx="7956456" cy="3357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Noto Sans Symbols"/>
              <a:buChar char="⮚"/>
            </a:pPr>
            <a:r>
              <a:rPr lang="sk-SK" b="1" dirty="0">
                <a:solidFill>
                  <a:srgbClr val="0070C0"/>
                </a:solidFill>
              </a:rPr>
              <a:t>G. Pollák, J. A. </a:t>
            </a:r>
            <a:r>
              <a:rPr lang="sk-SK" b="1" dirty="0" err="1">
                <a:solidFill>
                  <a:srgbClr val="0070C0"/>
                </a:solidFill>
              </a:rPr>
              <a:t>Rozanov</a:t>
            </a:r>
            <a:r>
              <a:rPr lang="sk-SK" b="1" dirty="0">
                <a:solidFill>
                  <a:srgbClr val="0070C0"/>
                </a:solidFill>
              </a:rPr>
              <a:t>, M. </a:t>
            </a:r>
            <a:r>
              <a:rPr lang="sk-SK" b="1" dirty="0" err="1">
                <a:solidFill>
                  <a:srgbClr val="0070C0"/>
                </a:solidFill>
              </a:rPr>
              <a:t>Josifescu</a:t>
            </a:r>
            <a:r>
              <a:rPr lang="sk-SK" b="1" dirty="0">
                <a:solidFill>
                  <a:srgbClr val="0070C0"/>
                </a:solidFill>
              </a:rPr>
              <a:t>, H. </a:t>
            </a:r>
            <a:r>
              <a:rPr lang="sk-SK" b="1" dirty="0" err="1">
                <a:solidFill>
                  <a:srgbClr val="0070C0"/>
                </a:solidFill>
              </a:rPr>
              <a:t>Izbicki,T</a:t>
            </a:r>
            <a:r>
              <a:rPr lang="sk-SK" b="1" dirty="0">
                <a:solidFill>
                  <a:srgbClr val="0070C0"/>
                </a:solidFill>
              </a:rPr>
              <a:t>. A. </a:t>
            </a:r>
            <a:r>
              <a:rPr lang="sk-SK" b="1" dirty="0" err="1">
                <a:solidFill>
                  <a:srgbClr val="0070C0"/>
                </a:solidFill>
              </a:rPr>
              <a:t>Sarymsakov</a:t>
            </a:r>
            <a:r>
              <a:rPr lang="sk-SK" b="1" dirty="0">
                <a:solidFill>
                  <a:srgbClr val="0070C0"/>
                </a:solidFill>
              </a:rPr>
              <a:t>,</a:t>
            </a:r>
            <a:endParaRPr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Noto Sans Symbols"/>
              <a:buChar char="⮚"/>
            </a:pPr>
            <a:r>
              <a:rPr lang="sk-SK" b="1" dirty="0">
                <a:solidFill>
                  <a:srgbClr val="0070C0"/>
                </a:solidFill>
              </a:rPr>
              <a:t>P. </a:t>
            </a:r>
            <a:r>
              <a:rPr lang="sk-SK" b="1" dirty="0" err="1">
                <a:solidFill>
                  <a:srgbClr val="0070C0"/>
                </a:solidFill>
              </a:rPr>
              <a:t>Dubreil</a:t>
            </a:r>
            <a:r>
              <a:rPr lang="sk-SK" b="1" dirty="0">
                <a:solidFill>
                  <a:srgbClr val="0070C0"/>
                </a:solidFill>
              </a:rPr>
              <a:t>, G. </a:t>
            </a:r>
            <a:r>
              <a:rPr lang="sk-SK" b="1" dirty="0" err="1">
                <a:solidFill>
                  <a:srgbClr val="0070C0"/>
                </a:solidFill>
              </a:rPr>
              <a:t>Lallement</a:t>
            </a:r>
            <a:r>
              <a:rPr lang="sk-SK" b="1" dirty="0">
                <a:solidFill>
                  <a:srgbClr val="0070C0"/>
                </a:solidFill>
              </a:rPr>
              <a:t>, Al. A. Markov, B. M. </a:t>
            </a:r>
            <a:r>
              <a:rPr lang="sk-SK" b="1" dirty="0" err="1">
                <a:solidFill>
                  <a:srgbClr val="0070C0"/>
                </a:solidFill>
              </a:rPr>
              <a:t>Schein</a:t>
            </a:r>
            <a:r>
              <a:rPr lang="sk-SK" b="1" dirty="0">
                <a:solidFill>
                  <a:srgbClr val="0070C0"/>
                </a:solidFill>
              </a:rPr>
              <a:t>, L. N. </a:t>
            </a:r>
            <a:r>
              <a:rPr lang="sk-SK" b="1" dirty="0" err="1">
                <a:solidFill>
                  <a:srgbClr val="0070C0"/>
                </a:solidFill>
              </a:rPr>
              <a:t>Ševrin</a:t>
            </a:r>
            <a:r>
              <a:rPr lang="sk-SK" b="1" dirty="0">
                <a:solidFill>
                  <a:srgbClr val="0070C0"/>
                </a:solidFill>
              </a:rPr>
              <a:t>, P. </a:t>
            </a:r>
            <a:r>
              <a:rPr lang="sk-SK" b="1" dirty="0" err="1">
                <a:solidFill>
                  <a:srgbClr val="0070C0"/>
                </a:solidFill>
              </a:rPr>
              <a:t>Liardet</a:t>
            </a:r>
            <a:endParaRPr b="1" dirty="0">
              <a:solidFill>
                <a:srgbClr val="0070C0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Noto Sans Symbols"/>
              <a:buChar char="⮚"/>
            </a:pPr>
            <a:r>
              <a:rPr lang="sk-SK" b="1" dirty="0">
                <a:solidFill>
                  <a:srgbClr val="0070C0"/>
                </a:solidFill>
              </a:rPr>
              <a:t>J. </a:t>
            </a:r>
            <a:r>
              <a:rPr lang="sk-SK" b="1" dirty="0" err="1">
                <a:solidFill>
                  <a:srgbClr val="0070C0"/>
                </a:solidFill>
              </a:rPr>
              <a:t>Dénes</a:t>
            </a:r>
            <a:r>
              <a:rPr lang="sk-SK" b="1" dirty="0">
                <a:solidFill>
                  <a:srgbClr val="0070C0"/>
                </a:solidFill>
              </a:rPr>
              <a:t>, L. </a:t>
            </a:r>
            <a:r>
              <a:rPr lang="sk-SK" b="1" dirty="0" err="1">
                <a:solidFill>
                  <a:srgbClr val="0070C0"/>
                </a:solidFill>
              </a:rPr>
              <a:t>Schmetterer</a:t>
            </a:r>
            <a:r>
              <a:rPr lang="sk-SK" b="1" dirty="0">
                <a:solidFill>
                  <a:srgbClr val="0070C0"/>
                </a:solidFill>
              </a:rPr>
              <a:t>, A. H. </a:t>
            </a:r>
            <a:r>
              <a:rPr lang="sk-SK" b="1" dirty="0" err="1">
                <a:solidFill>
                  <a:srgbClr val="0070C0"/>
                </a:solidFill>
              </a:rPr>
              <a:t>Clifford</a:t>
            </a:r>
            <a:r>
              <a:rPr lang="sk-SK" b="1" dirty="0">
                <a:solidFill>
                  <a:srgbClr val="0070C0"/>
                </a:solidFill>
              </a:rPr>
              <a:t>, K. H. </a:t>
            </a:r>
            <a:r>
              <a:rPr lang="sk-SK" b="1" dirty="0" err="1">
                <a:solidFill>
                  <a:srgbClr val="0070C0"/>
                </a:solidFill>
              </a:rPr>
              <a:t>Hofman</a:t>
            </a:r>
            <a:r>
              <a:rPr lang="sk-SK" b="1" dirty="0">
                <a:solidFill>
                  <a:srgbClr val="0070C0"/>
                </a:solidFill>
              </a:rPr>
              <a:t>, P. S. </a:t>
            </a:r>
            <a:r>
              <a:rPr lang="sk-SK" b="1" dirty="0" err="1">
                <a:solidFill>
                  <a:srgbClr val="0070C0"/>
                </a:solidFill>
              </a:rPr>
              <a:t>Mostert</a:t>
            </a:r>
            <a:r>
              <a:rPr lang="sk-SK" b="1" dirty="0">
                <a:solidFill>
                  <a:srgbClr val="0070C0"/>
                </a:solidFill>
              </a:rPr>
              <a:t>,</a:t>
            </a:r>
            <a:endParaRPr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Noto Sans Symbols"/>
              <a:buChar char="⮚"/>
            </a:pPr>
            <a:r>
              <a:rPr lang="sk-SK" b="1" dirty="0">
                <a:solidFill>
                  <a:srgbClr val="0070C0"/>
                </a:solidFill>
              </a:rPr>
              <a:t>B. </a:t>
            </a:r>
            <a:r>
              <a:rPr lang="sk-SK" b="1" dirty="0" err="1">
                <a:solidFill>
                  <a:srgbClr val="0070C0"/>
                </a:solidFill>
              </a:rPr>
              <a:t>Segre</a:t>
            </a:r>
            <a:r>
              <a:rPr lang="sk-SK" b="1" dirty="0">
                <a:solidFill>
                  <a:srgbClr val="0070C0"/>
                </a:solidFill>
              </a:rPr>
              <a:t>, R. K. </a:t>
            </a:r>
            <a:r>
              <a:rPr lang="sk-SK" b="1" dirty="0" err="1">
                <a:solidFill>
                  <a:srgbClr val="0070C0"/>
                </a:solidFill>
              </a:rPr>
              <a:t>Guy</a:t>
            </a:r>
            <a:r>
              <a:rPr lang="sk-SK" b="1" dirty="0">
                <a:solidFill>
                  <a:srgbClr val="0070C0"/>
                </a:solidFill>
              </a:rPr>
              <a:t>, A. </a:t>
            </a:r>
            <a:r>
              <a:rPr lang="sk-SK" b="1" dirty="0" err="1">
                <a:solidFill>
                  <a:srgbClr val="0070C0"/>
                </a:solidFill>
              </a:rPr>
              <a:t>Narayangoyal</a:t>
            </a:r>
            <a:r>
              <a:rPr lang="sk-SK" b="1" dirty="0">
                <a:solidFill>
                  <a:srgbClr val="0070C0"/>
                </a:solidFill>
              </a:rPr>
              <a:t>, J. </a:t>
            </a:r>
            <a:r>
              <a:rPr lang="sk-SK" b="1" dirty="0" err="1">
                <a:solidFill>
                  <a:srgbClr val="0070C0"/>
                </a:solidFill>
              </a:rPr>
              <a:t>Lipinski</a:t>
            </a:r>
            <a:r>
              <a:rPr lang="sk-SK" b="1" dirty="0">
                <a:solidFill>
                  <a:srgbClr val="0070C0"/>
                </a:solidFill>
              </a:rPr>
              <a:t>, W. </a:t>
            </a:r>
            <a:r>
              <a:rPr lang="sk-SK" b="1" dirty="0" err="1">
                <a:solidFill>
                  <a:srgbClr val="0070C0"/>
                </a:solidFill>
              </a:rPr>
              <a:t>Orlicz</a:t>
            </a:r>
            <a:r>
              <a:rPr lang="sk-SK" b="1" dirty="0">
                <a:solidFill>
                  <a:srgbClr val="0070C0"/>
                </a:solidFill>
              </a:rPr>
              <a:t>, V. </a:t>
            </a:r>
            <a:r>
              <a:rPr lang="sk-SK" b="1" dirty="0" err="1">
                <a:solidFill>
                  <a:srgbClr val="0070C0"/>
                </a:solidFill>
              </a:rPr>
              <a:t>Kotov</a:t>
            </a:r>
            <a:r>
              <a:rPr lang="sk-SK" b="1" dirty="0">
                <a:solidFill>
                  <a:srgbClr val="0070C0"/>
                </a:solidFill>
              </a:rPr>
              <a:t>,</a:t>
            </a:r>
            <a:endParaRPr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Noto Sans Symbols"/>
              <a:buChar char="⮚"/>
            </a:pPr>
            <a:r>
              <a:rPr lang="sk-SK" b="1" dirty="0">
                <a:solidFill>
                  <a:srgbClr val="0070C0"/>
                </a:solidFill>
              </a:rPr>
              <a:t>K. </a:t>
            </a:r>
            <a:r>
              <a:rPr lang="sk-SK" b="1" dirty="0" err="1">
                <a:solidFill>
                  <a:srgbClr val="0070C0"/>
                </a:solidFill>
              </a:rPr>
              <a:t>Gyory</a:t>
            </a:r>
            <a:r>
              <a:rPr lang="sk-SK" b="1" dirty="0">
                <a:solidFill>
                  <a:srgbClr val="0070C0"/>
                </a:solidFill>
              </a:rPr>
              <a:t>, R. </a:t>
            </a:r>
            <a:r>
              <a:rPr lang="sk-SK" b="1" dirty="0" err="1">
                <a:solidFill>
                  <a:srgbClr val="0070C0"/>
                </a:solidFill>
              </a:rPr>
              <a:t>Sikorski</a:t>
            </a:r>
            <a:r>
              <a:rPr lang="sk-SK" b="1" dirty="0">
                <a:solidFill>
                  <a:srgbClr val="0070C0"/>
                </a:solidFill>
              </a:rPr>
              <a:t>, V. T. </a:t>
            </a:r>
            <a:r>
              <a:rPr lang="sk-SK" b="1" dirty="0" err="1">
                <a:solidFill>
                  <a:srgbClr val="0070C0"/>
                </a:solidFill>
              </a:rPr>
              <a:t>Sós</a:t>
            </a:r>
            <a:r>
              <a:rPr lang="sk-SK" b="1" dirty="0">
                <a:solidFill>
                  <a:srgbClr val="0070C0"/>
                </a:solidFill>
              </a:rPr>
              <a:t>, M. </a:t>
            </a:r>
            <a:r>
              <a:rPr lang="sk-SK" b="1" dirty="0" err="1">
                <a:solidFill>
                  <a:srgbClr val="0070C0"/>
                </a:solidFill>
              </a:rPr>
              <a:t>Petrich</a:t>
            </a:r>
            <a:r>
              <a:rPr lang="sk-SK" b="1" dirty="0">
                <a:solidFill>
                  <a:srgbClr val="0070C0"/>
                </a:solidFill>
              </a:rPr>
              <a:t>, I. Vincze, N. </a:t>
            </a:r>
            <a:r>
              <a:rPr lang="sk-SK" b="1" dirty="0" err="1">
                <a:solidFill>
                  <a:srgbClr val="0070C0"/>
                </a:solidFill>
              </a:rPr>
              <a:t>Sauer</a:t>
            </a:r>
            <a:r>
              <a:rPr lang="sk-SK" b="1" dirty="0">
                <a:solidFill>
                  <a:srgbClr val="0070C0"/>
                </a:solidFill>
              </a:rPr>
              <a:t>, L. V. </a:t>
            </a:r>
            <a:r>
              <a:rPr lang="sk-SK" b="1" dirty="0" err="1">
                <a:solidFill>
                  <a:srgbClr val="0070C0"/>
                </a:solidFill>
              </a:rPr>
              <a:t>Quintas</a:t>
            </a:r>
            <a:r>
              <a:rPr lang="sk-SK" b="1" dirty="0">
                <a:solidFill>
                  <a:srgbClr val="0070C0"/>
                </a:solidFill>
              </a:rPr>
              <a:t>,</a:t>
            </a:r>
            <a:endParaRPr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Noto Sans Symbols"/>
              <a:buChar char="⮚"/>
            </a:pPr>
            <a:r>
              <a:rPr lang="sk-SK" b="1" dirty="0">
                <a:solidFill>
                  <a:srgbClr val="0070C0"/>
                </a:solidFill>
              </a:rPr>
              <a:t>V. G. </a:t>
            </a:r>
            <a:r>
              <a:rPr lang="sk-SK" b="1" dirty="0" err="1">
                <a:solidFill>
                  <a:srgbClr val="0070C0"/>
                </a:solidFill>
              </a:rPr>
              <a:t>Sprindžuk</a:t>
            </a:r>
            <a:r>
              <a:rPr lang="sk-SK" b="1" dirty="0">
                <a:solidFill>
                  <a:srgbClr val="0070C0"/>
                </a:solidFill>
              </a:rPr>
              <a:t>, W. Schwarz, W. </a:t>
            </a:r>
            <a:r>
              <a:rPr lang="sk-SK" b="1" dirty="0" err="1">
                <a:solidFill>
                  <a:srgbClr val="0070C0"/>
                </a:solidFill>
              </a:rPr>
              <a:t>Želazko</a:t>
            </a:r>
            <a:r>
              <a:rPr lang="sk-SK" b="1" dirty="0">
                <a:solidFill>
                  <a:srgbClr val="0070C0"/>
                </a:solidFill>
              </a:rPr>
              <a:t>, E. </a:t>
            </a:r>
            <a:r>
              <a:rPr lang="sk-SK" b="1" dirty="0" err="1">
                <a:solidFill>
                  <a:srgbClr val="0070C0"/>
                </a:solidFill>
              </a:rPr>
              <a:t>Szemerédi</a:t>
            </a:r>
            <a:r>
              <a:rPr lang="sk-SK" b="1" dirty="0">
                <a:solidFill>
                  <a:srgbClr val="0070C0"/>
                </a:solidFill>
              </a:rPr>
              <a:t>, H. J. </a:t>
            </a:r>
            <a:r>
              <a:rPr lang="sk-SK" b="1" dirty="0" err="1">
                <a:solidFill>
                  <a:srgbClr val="0070C0"/>
                </a:solidFill>
              </a:rPr>
              <a:t>Bandelt</a:t>
            </a:r>
            <a:r>
              <a:rPr lang="sk-SK" b="1" dirty="0">
                <a:solidFill>
                  <a:srgbClr val="0070C0"/>
                </a:solidFill>
              </a:rPr>
              <a:t>,</a:t>
            </a:r>
            <a:endParaRPr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Noto Sans Symbols"/>
              <a:buChar char="⮚"/>
            </a:pPr>
            <a:r>
              <a:rPr lang="sk-SK" b="1" dirty="0">
                <a:solidFill>
                  <a:srgbClr val="0070C0"/>
                </a:solidFill>
              </a:rPr>
              <a:t>K. P. S.  </a:t>
            </a:r>
            <a:r>
              <a:rPr lang="sk-SK" b="1" dirty="0" err="1">
                <a:solidFill>
                  <a:srgbClr val="0070C0"/>
                </a:solidFill>
              </a:rPr>
              <a:t>Bhaskara</a:t>
            </a:r>
            <a:r>
              <a:rPr lang="sk-SK" b="1" dirty="0">
                <a:solidFill>
                  <a:srgbClr val="0070C0"/>
                </a:solidFill>
              </a:rPr>
              <a:t> RAO, H. </a:t>
            </a:r>
            <a:r>
              <a:rPr lang="sk-SK" b="1" dirty="0" err="1">
                <a:solidFill>
                  <a:srgbClr val="0070C0"/>
                </a:solidFill>
              </a:rPr>
              <a:t>Koch</a:t>
            </a:r>
            <a:r>
              <a:rPr lang="sk-SK" b="1" dirty="0">
                <a:solidFill>
                  <a:srgbClr val="0070C0"/>
                </a:solidFill>
              </a:rPr>
              <a:t>, J. </a:t>
            </a:r>
            <a:r>
              <a:rPr lang="sk-SK" b="1" dirty="0" err="1">
                <a:solidFill>
                  <a:srgbClr val="0070C0"/>
                </a:solidFill>
              </a:rPr>
              <a:t>Schiossengeier</a:t>
            </a:r>
            <a:r>
              <a:rPr lang="sk-SK" b="1" dirty="0">
                <a:solidFill>
                  <a:srgbClr val="0070C0"/>
                </a:solidFill>
              </a:rPr>
              <a:t>, T. V. </a:t>
            </a:r>
            <a:r>
              <a:rPr lang="sk-SK" b="1" dirty="0" err="1">
                <a:solidFill>
                  <a:srgbClr val="0070C0"/>
                </a:solidFill>
              </a:rPr>
              <a:t>Panchapagesan</a:t>
            </a:r>
            <a:r>
              <a:rPr lang="sk-SK" b="1" dirty="0">
                <a:solidFill>
                  <a:srgbClr val="0070C0"/>
                </a:solidFill>
              </a:rPr>
              <a:t>,</a:t>
            </a:r>
            <a:endParaRPr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Noto Sans Symbols"/>
              <a:buChar char="⮚"/>
            </a:pPr>
            <a:r>
              <a:rPr lang="sk-SK" b="1" dirty="0">
                <a:solidFill>
                  <a:srgbClr val="0070C0"/>
                </a:solidFill>
              </a:rPr>
              <a:t>G. </a:t>
            </a:r>
            <a:r>
              <a:rPr lang="sk-SK" b="1" dirty="0" err="1">
                <a:solidFill>
                  <a:srgbClr val="0070C0"/>
                </a:solidFill>
              </a:rPr>
              <a:t>Kalmbach</a:t>
            </a:r>
            <a:r>
              <a:rPr lang="sk-SK" b="1" dirty="0">
                <a:solidFill>
                  <a:srgbClr val="0070C0"/>
                </a:solidFill>
              </a:rPr>
              <a:t>, D. </a:t>
            </a:r>
            <a:r>
              <a:rPr lang="sk-SK" b="1" dirty="0" err="1">
                <a:solidFill>
                  <a:srgbClr val="0070C0"/>
                </a:solidFill>
              </a:rPr>
              <a:t>Greechie</a:t>
            </a:r>
            <a:r>
              <a:rPr lang="sk-SK" b="1" dirty="0">
                <a:solidFill>
                  <a:srgbClr val="0070C0"/>
                </a:solidFill>
              </a:rPr>
              <a:t>, W. </a:t>
            </a:r>
            <a:r>
              <a:rPr lang="sk-SK" b="1" dirty="0" err="1">
                <a:solidFill>
                  <a:srgbClr val="0070C0"/>
                </a:solidFill>
              </a:rPr>
              <a:t>Komárek</a:t>
            </a:r>
            <a:r>
              <a:rPr lang="sk-SK" b="1" dirty="0">
                <a:solidFill>
                  <a:srgbClr val="0070C0"/>
                </a:solidFill>
              </a:rPr>
              <a:t>, P. </a:t>
            </a:r>
            <a:r>
              <a:rPr lang="sk-SK" b="1" dirty="0" err="1">
                <a:solidFill>
                  <a:srgbClr val="0070C0"/>
                </a:solidFill>
              </a:rPr>
              <a:t>Zvengrovski</a:t>
            </a:r>
            <a:r>
              <a:rPr lang="sk-SK" b="1" dirty="0">
                <a:solidFill>
                  <a:srgbClr val="0070C0"/>
                </a:solidFill>
              </a:rPr>
              <a:t>, L. S. </a:t>
            </a:r>
            <a:r>
              <a:rPr lang="sk-SK" b="1" dirty="0" err="1">
                <a:solidFill>
                  <a:srgbClr val="0070C0"/>
                </a:solidFill>
              </a:rPr>
              <a:t>Singh</a:t>
            </a:r>
            <a:endParaRPr b="1" dirty="0">
              <a:solidFill>
                <a:srgbClr val="0070C0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Noto Sans Symbols"/>
              <a:buChar char="⮚"/>
            </a:pPr>
            <a:r>
              <a:rPr lang="sk-SK" b="1" dirty="0">
                <a:solidFill>
                  <a:srgbClr val="0070C0"/>
                </a:solidFill>
              </a:rPr>
              <a:t>R. Zahradník, G. </a:t>
            </a:r>
            <a:r>
              <a:rPr lang="sk-SK" b="1" dirty="0" err="1">
                <a:solidFill>
                  <a:srgbClr val="0070C0"/>
                </a:solidFill>
              </a:rPr>
              <a:t>Chevalier</a:t>
            </a:r>
            <a:r>
              <a:rPr lang="sk-SK" b="1" dirty="0">
                <a:solidFill>
                  <a:srgbClr val="0070C0"/>
                </a:solidFill>
              </a:rPr>
              <a:t>, M. </a:t>
            </a:r>
            <a:r>
              <a:rPr lang="sk-SK" b="1" dirty="0" err="1">
                <a:solidFill>
                  <a:srgbClr val="0070C0"/>
                </a:solidFill>
              </a:rPr>
              <a:t>Dalla</a:t>
            </a:r>
            <a:r>
              <a:rPr lang="sk-SK" b="1" dirty="0">
                <a:solidFill>
                  <a:srgbClr val="0070C0"/>
                </a:solidFill>
              </a:rPr>
              <a:t> Chiara, D. </a:t>
            </a:r>
            <a:r>
              <a:rPr lang="sk-SK" b="1" dirty="0" err="1">
                <a:solidFill>
                  <a:srgbClr val="0070C0"/>
                </a:solidFill>
              </a:rPr>
              <a:t>Mundici</a:t>
            </a:r>
            <a:r>
              <a:rPr lang="sk-SK" b="1" dirty="0">
                <a:solidFill>
                  <a:srgbClr val="0070C0"/>
                </a:solidFill>
              </a:rPr>
              <a:t>, G. </a:t>
            </a:r>
            <a:r>
              <a:rPr lang="sk-SK" b="1" dirty="0" err="1">
                <a:solidFill>
                  <a:srgbClr val="0070C0"/>
                </a:solidFill>
              </a:rPr>
              <a:t>Grekos</a:t>
            </a:r>
            <a:r>
              <a:rPr lang="sk-SK" b="1" dirty="0">
                <a:solidFill>
                  <a:srgbClr val="0070C0"/>
                </a:solidFill>
              </a:rPr>
              <a:t>, M. </a:t>
            </a:r>
            <a:r>
              <a:rPr lang="sk-SK" b="1" dirty="0" err="1">
                <a:solidFill>
                  <a:srgbClr val="0070C0"/>
                </a:solidFill>
              </a:rPr>
              <a:t>Navara</a:t>
            </a:r>
            <a:r>
              <a:rPr lang="sk-SK" b="1" dirty="0">
                <a:solidFill>
                  <a:srgbClr val="0070C0"/>
                </a:solidFill>
              </a:rPr>
              <a:t>, </a:t>
            </a:r>
            <a:endParaRPr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Noto Sans Symbols"/>
              <a:buChar char="⮚"/>
            </a:pPr>
            <a:r>
              <a:rPr lang="sk-SK" b="1" dirty="0">
                <a:solidFill>
                  <a:srgbClr val="0070C0"/>
                </a:solidFill>
              </a:rPr>
              <a:t>A. </a:t>
            </a:r>
            <a:r>
              <a:rPr lang="sk-SK" b="1" dirty="0" err="1">
                <a:solidFill>
                  <a:srgbClr val="0070C0"/>
                </a:solidFill>
              </a:rPr>
              <a:t>Phaisant</a:t>
            </a:r>
            <a:r>
              <a:rPr lang="sk-SK" b="1" dirty="0">
                <a:solidFill>
                  <a:srgbClr val="0070C0"/>
                </a:solidFill>
              </a:rPr>
              <a:t>, P. Hájek, P. </a:t>
            </a:r>
            <a:r>
              <a:rPr lang="sk-SK" b="1" dirty="0" err="1">
                <a:solidFill>
                  <a:srgbClr val="0070C0"/>
                </a:solidFill>
              </a:rPr>
              <a:t>Dénes</a:t>
            </a:r>
            <a:r>
              <a:rPr lang="sk-SK" b="1" dirty="0">
                <a:solidFill>
                  <a:srgbClr val="0070C0"/>
                </a:solidFill>
              </a:rPr>
              <a:t>, E. P. Klement, D. </a:t>
            </a:r>
            <a:r>
              <a:rPr lang="sk-SK" b="1" dirty="0" err="1">
                <a:solidFill>
                  <a:srgbClr val="0070C0"/>
                </a:solidFill>
              </a:rPr>
              <a:t>Buhagiar</a:t>
            </a:r>
            <a:r>
              <a:rPr lang="sk-SK" b="1" dirty="0">
                <a:solidFill>
                  <a:srgbClr val="0070C0"/>
                </a:solidFill>
              </a:rPr>
              <a:t>, H. S. Kim</a:t>
            </a:r>
            <a:endParaRPr b="1" dirty="0">
              <a:solidFill>
                <a:srgbClr val="0070C0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Noto Sans Symbols"/>
              <a:buChar char="⮚"/>
            </a:pPr>
            <a:r>
              <a:rPr lang="sk-SK" b="1" dirty="0">
                <a:solidFill>
                  <a:srgbClr val="0070C0"/>
                </a:solidFill>
              </a:rPr>
              <a:t>G. A. </a:t>
            </a:r>
            <a:r>
              <a:rPr lang="sk-SK" b="1" dirty="0" err="1">
                <a:solidFill>
                  <a:srgbClr val="0070C0"/>
                </a:solidFill>
              </a:rPr>
              <a:t>Ososkov</a:t>
            </a:r>
            <a:r>
              <a:rPr lang="sk-SK" b="1" dirty="0">
                <a:solidFill>
                  <a:srgbClr val="0070C0"/>
                </a:solidFill>
              </a:rPr>
              <a:t>, A. </a:t>
            </a:r>
            <a:r>
              <a:rPr lang="sk-SK" b="1">
                <a:solidFill>
                  <a:srgbClr val="0070C0"/>
                </a:solidFill>
                <a:sym typeface="Georgia"/>
              </a:rPr>
              <a:t>Pethő, </a:t>
            </a:r>
            <a:r>
              <a:rPr lang="sk-SK" b="1" dirty="0">
                <a:solidFill>
                  <a:srgbClr val="0070C0"/>
                </a:solidFill>
              </a:rPr>
              <a:t>and </a:t>
            </a:r>
            <a:r>
              <a:rPr lang="sk-SK" b="1" dirty="0" err="1">
                <a:solidFill>
                  <a:srgbClr val="0070C0"/>
                </a:solidFill>
              </a:rPr>
              <a:t>many</a:t>
            </a:r>
            <a:r>
              <a:rPr lang="sk-SK" b="1" dirty="0">
                <a:solidFill>
                  <a:srgbClr val="0070C0"/>
                </a:solidFill>
              </a:rPr>
              <a:t> </a:t>
            </a:r>
            <a:r>
              <a:rPr lang="sk-SK" b="1" dirty="0" err="1">
                <a:solidFill>
                  <a:srgbClr val="0070C0"/>
                </a:solidFill>
              </a:rPr>
              <a:t>others</a:t>
            </a:r>
            <a:endParaRPr b="1" dirty="0">
              <a:solidFill>
                <a:srgbClr val="0070C0"/>
              </a:solidFill>
            </a:endParaRPr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b="1" dirty="0">
              <a:solidFill>
                <a:srgbClr val="0070C0"/>
              </a:solidFill>
            </a:endParaRPr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b="1" dirty="0">
              <a:solidFill>
                <a:srgbClr val="0070C0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Google Shape;1787;p7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sk-SK"/>
              <a:t>Number of employees</a:t>
            </a:r>
            <a:endParaRPr/>
          </a:p>
        </p:txBody>
      </p:sp>
      <p:sp>
        <p:nvSpPr>
          <p:cNvPr id="1788" name="Google Shape;1788;p76"/>
          <p:cNvSpPr/>
          <p:nvPr/>
        </p:nvSpPr>
        <p:spPr>
          <a:xfrm>
            <a:off x="6272050" y="318875"/>
            <a:ext cx="252300" cy="252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76"/>
          <p:cNvSpPr/>
          <p:nvPr/>
        </p:nvSpPr>
        <p:spPr>
          <a:xfrm>
            <a:off x="8586128" y="1203660"/>
            <a:ext cx="252300" cy="252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90" name="Google Shape;1790;p76"/>
          <p:cNvGraphicFramePr/>
          <p:nvPr/>
        </p:nvGraphicFramePr>
        <p:xfrm>
          <a:off x="1526933" y="1120785"/>
          <a:ext cx="6096000" cy="3198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91" name="Google Shape;1791;p76"/>
          <p:cNvCxnSpPr/>
          <p:nvPr/>
        </p:nvCxnSpPr>
        <p:spPr>
          <a:xfrm flipH="1">
            <a:off x="3043382" y="762000"/>
            <a:ext cx="3168073" cy="840509"/>
          </a:xfrm>
          <a:prstGeom prst="straightConnector1">
            <a:avLst/>
          </a:prstGeom>
          <a:noFill/>
          <a:ln w="9525" cap="flat" cmpd="sng">
            <a:solidFill>
              <a:srgbClr val="FCD45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92" name="Google Shape;1792;p76"/>
          <p:cNvSpPr txBox="1"/>
          <p:nvPr/>
        </p:nvSpPr>
        <p:spPr>
          <a:xfrm>
            <a:off x="6160654" y="604982"/>
            <a:ext cx="18966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Gas Dynamics Group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p7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sk-SK"/>
              <a:t>Number of publications, quartils, WOS</a:t>
            </a:r>
            <a:endParaRPr/>
          </a:p>
        </p:txBody>
      </p:sp>
      <p:sp>
        <p:nvSpPr>
          <p:cNvPr id="1798" name="Google Shape;1798;p77"/>
          <p:cNvSpPr/>
          <p:nvPr/>
        </p:nvSpPr>
        <p:spPr>
          <a:xfrm>
            <a:off x="6272050" y="318875"/>
            <a:ext cx="252300" cy="252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77"/>
          <p:cNvSpPr/>
          <p:nvPr/>
        </p:nvSpPr>
        <p:spPr>
          <a:xfrm>
            <a:off x="8586128" y="1203660"/>
            <a:ext cx="252300" cy="252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00" name="Google Shape;1800;p77"/>
          <p:cNvGraphicFramePr/>
          <p:nvPr/>
        </p:nvGraphicFramePr>
        <p:xfrm>
          <a:off x="1526933" y="1120785"/>
          <a:ext cx="6096000" cy="3198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p7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sk-SK"/>
              <a:t>Number of publications, quartils, SJR</a:t>
            </a:r>
            <a:endParaRPr/>
          </a:p>
        </p:txBody>
      </p:sp>
      <p:sp>
        <p:nvSpPr>
          <p:cNvPr id="1806" name="Google Shape;1806;p78"/>
          <p:cNvSpPr/>
          <p:nvPr/>
        </p:nvSpPr>
        <p:spPr>
          <a:xfrm>
            <a:off x="6272050" y="318875"/>
            <a:ext cx="252300" cy="252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78"/>
          <p:cNvSpPr/>
          <p:nvPr/>
        </p:nvSpPr>
        <p:spPr>
          <a:xfrm>
            <a:off x="8586128" y="1203660"/>
            <a:ext cx="252300" cy="252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08" name="Google Shape;1808;p78"/>
          <p:cNvGraphicFramePr/>
          <p:nvPr/>
        </p:nvGraphicFramePr>
        <p:xfrm>
          <a:off x="1526933" y="1120785"/>
          <a:ext cx="6096000" cy="3198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p7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sk-SK"/>
              <a:t>Number of citation</a:t>
            </a:r>
            <a:endParaRPr/>
          </a:p>
        </p:txBody>
      </p:sp>
      <p:sp>
        <p:nvSpPr>
          <p:cNvPr id="1814" name="Google Shape;1814;p79"/>
          <p:cNvSpPr/>
          <p:nvPr/>
        </p:nvSpPr>
        <p:spPr>
          <a:xfrm>
            <a:off x="6272050" y="318875"/>
            <a:ext cx="252300" cy="252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79"/>
          <p:cNvSpPr/>
          <p:nvPr/>
        </p:nvSpPr>
        <p:spPr>
          <a:xfrm>
            <a:off x="8586128" y="1203660"/>
            <a:ext cx="252300" cy="252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16" name="Google Shape;1816;p79"/>
          <p:cNvGraphicFramePr/>
          <p:nvPr/>
        </p:nvGraphicFramePr>
        <p:xfrm>
          <a:off x="1526933" y="1120785"/>
          <a:ext cx="6096000" cy="3198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80"/>
          <p:cNvSpPr txBox="1">
            <a:spLocks noGrp="1"/>
          </p:cNvSpPr>
          <p:nvPr>
            <p:ph type="title"/>
          </p:nvPr>
        </p:nvSpPr>
        <p:spPr>
          <a:xfrm>
            <a:off x="1269137" y="328286"/>
            <a:ext cx="6217800" cy="830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sk-SK"/>
              <a:t>PhD study</a:t>
            </a:r>
            <a:endParaRPr/>
          </a:p>
        </p:txBody>
      </p:sp>
      <p:grpSp>
        <p:nvGrpSpPr>
          <p:cNvPr id="1822" name="Google Shape;1822;p80"/>
          <p:cNvGrpSpPr/>
          <p:nvPr/>
        </p:nvGrpSpPr>
        <p:grpSpPr>
          <a:xfrm rot="6922716">
            <a:off x="7561124" y="746898"/>
            <a:ext cx="435969" cy="322677"/>
            <a:chOff x="8529533" y="681525"/>
            <a:chExt cx="435967" cy="322675"/>
          </a:xfrm>
        </p:grpSpPr>
        <p:sp>
          <p:nvSpPr>
            <p:cNvPr id="1823" name="Google Shape;1823;p80"/>
            <p:cNvSpPr/>
            <p:nvPr/>
          </p:nvSpPr>
          <p:spPr>
            <a:xfrm rot="10800000">
              <a:off x="8529533" y="886943"/>
              <a:ext cx="86700" cy="86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24" name="Google Shape;1824;p80"/>
            <p:cNvSpPr/>
            <p:nvPr/>
          </p:nvSpPr>
          <p:spPr>
            <a:xfrm rot="10800000">
              <a:off x="8825400" y="681525"/>
              <a:ext cx="140100" cy="14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25" name="Google Shape;1825;p80"/>
            <p:cNvSpPr/>
            <p:nvPr/>
          </p:nvSpPr>
          <p:spPr>
            <a:xfrm rot="10800000">
              <a:off x="8869800" y="952900"/>
              <a:ext cx="51300" cy="51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826" name="Google Shape;1826;p80"/>
          <p:cNvGrpSpPr/>
          <p:nvPr/>
        </p:nvGrpSpPr>
        <p:grpSpPr>
          <a:xfrm>
            <a:off x="970225" y="3797250"/>
            <a:ext cx="406275" cy="563575"/>
            <a:chOff x="140150" y="4340075"/>
            <a:chExt cx="406275" cy="563575"/>
          </a:xfrm>
        </p:grpSpPr>
        <p:sp>
          <p:nvSpPr>
            <p:cNvPr id="1827" name="Google Shape;1827;p80"/>
            <p:cNvSpPr/>
            <p:nvPr/>
          </p:nvSpPr>
          <p:spPr>
            <a:xfrm rot="10800000">
              <a:off x="140150" y="4340075"/>
              <a:ext cx="86700" cy="86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28" name="Google Shape;1828;p80"/>
            <p:cNvSpPr/>
            <p:nvPr/>
          </p:nvSpPr>
          <p:spPr>
            <a:xfrm rot="10800000">
              <a:off x="298325" y="4657175"/>
              <a:ext cx="140100" cy="14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29" name="Google Shape;1829;p80"/>
            <p:cNvSpPr/>
            <p:nvPr/>
          </p:nvSpPr>
          <p:spPr>
            <a:xfrm rot="10800000">
              <a:off x="495125" y="4852350"/>
              <a:ext cx="51300" cy="51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30" name="Google Shape;1830;p80"/>
            <p:cNvSpPr/>
            <p:nvPr/>
          </p:nvSpPr>
          <p:spPr>
            <a:xfrm rot="10800000">
              <a:off x="165050" y="4657175"/>
              <a:ext cx="51300" cy="51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aphicFrame>
        <p:nvGraphicFramePr>
          <p:cNvPr id="1831" name="Google Shape;1831;p80"/>
          <p:cNvGraphicFramePr/>
          <p:nvPr/>
        </p:nvGraphicFramePr>
        <p:xfrm>
          <a:off x="1209964" y="1112405"/>
          <a:ext cx="6774872" cy="345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p81"/>
          <p:cNvSpPr txBox="1">
            <a:spLocks noGrp="1"/>
          </p:cNvSpPr>
          <p:nvPr>
            <p:ph type="title"/>
          </p:nvPr>
        </p:nvSpPr>
        <p:spPr>
          <a:xfrm>
            <a:off x="720000" y="31109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sk-SK"/>
              <a:t>Budget and Expenditures</a:t>
            </a:r>
            <a:endParaRPr/>
          </a:p>
        </p:txBody>
      </p:sp>
      <p:graphicFrame>
        <p:nvGraphicFramePr>
          <p:cNvPr id="1837" name="Google Shape;1837;p81"/>
          <p:cNvGraphicFramePr/>
          <p:nvPr>
            <p:extLst>
              <p:ext uri="{D42A27DB-BD31-4B8C-83A1-F6EECF244321}">
                <p14:modId xmlns:p14="http://schemas.microsoft.com/office/powerpoint/2010/main" val="3351771198"/>
              </p:ext>
            </p:extLst>
          </p:nvPr>
        </p:nvGraphicFramePr>
        <p:xfrm>
          <a:off x="840507" y="844552"/>
          <a:ext cx="7472218" cy="392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82"/>
          <p:cNvSpPr txBox="1">
            <a:spLocks noGrp="1"/>
          </p:cNvSpPr>
          <p:nvPr>
            <p:ph type="title"/>
          </p:nvPr>
        </p:nvSpPr>
        <p:spPr>
          <a:xfrm>
            <a:off x="1699492" y="1280444"/>
            <a:ext cx="6631708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sk-SK">
                <a:solidFill>
                  <a:srgbClr val="0070C0"/>
                </a:solidFill>
              </a:rPr>
              <a:t>Thank You</a:t>
            </a:r>
            <a:br>
              <a:rPr lang="sk-SK"/>
            </a:br>
            <a:r>
              <a:rPr lang="sk-SK"/>
              <a:t> </a:t>
            </a:r>
            <a:r>
              <a:rPr lang="sk-SK" sz="4000"/>
              <a:t>for Your Attention!</a:t>
            </a:r>
            <a:endParaRPr sz="4000"/>
          </a:p>
        </p:txBody>
      </p:sp>
      <p:grpSp>
        <p:nvGrpSpPr>
          <p:cNvPr id="1843" name="Google Shape;1843;p82"/>
          <p:cNvGrpSpPr/>
          <p:nvPr/>
        </p:nvGrpSpPr>
        <p:grpSpPr>
          <a:xfrm>
            <a:off x="1520416" y="3152941"/>
            <a:ext cx="401329" cy="434127"/>
            <a:chOff x="8667225" y="681525"/>
            <a:chExt cx="298275" cy="322675"/>
          </a:xfrm>
        </p:grpSpPr>
        <p:sp>
          <p:nvSpPr>
            <p:cNvPr id="1844" name="Google Shape;1844;p82"/>
            <p:cNvSpPr/>
            <p:nvPr/>
          </p:nvSpPr>
          <p:spPr>
            <a:xfrm rot="10800000">
              <a:off x="8667225" y="821625"/>
              <a:ext cx="86700" cy="86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45" name="Google Shape;1845;p82"/>
            <p:cNvSpPr/>
            <p:nvPr/>
          </p:nvSpPr>
          <p:spPr>
            <a:xfrm rot="10800000">
              <a:off x="8825400" y="681525"/>
              <a:ext cx="140100" cy="140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46" name="Google Shape;1846;p82"/>
            <p:cNvSpPr/>
            <p:nvPr/>
          </p:nvSpPr>
          <p:spPr>
            <a:xfrm rot="10800000">
              <a:off x="8869800" y="952900"/>
              <a:ext cx="51300" cy="51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847" name="Google Shape;1847;p82"/>
          <p:cNvGrpSpPr/>
          <p:nvPr/>
        </p:nvGrpSpPr>
        <p:grpSpPr>
          <a:xfrm rot="-2214200">
            <a:off x="6954637" y="746241"/>
            <a:ext cx="501360" cy="695474"/>
            <a:chOff x="140150" y="4340075"/>
            <a:chExt cx="406275" cy="563575"/>
          </a:xfrm>
        </p:grpSpPr>
        <p:sp>
          <p:nvSpPr>
            <p:cNvPr id="1848" name="Google Shape;1848;p82"/>
            <p:cNvSpPr/>
            <p:nvPr/>
          </p:nvSpPr>
          <p:spPr>
            <a:xfrm rot="10800000">
              <a:off x="140150" y="4340075"/>
              <a:ext cx="86700" cy="86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49" name="Google Shape;1849;p82"/>
            <p:cNvSpPr/>
            <p:nvPr/>
          </p:nvSpPr>
          <p:spPr>
            <a:xfrm rot="10800000">
              <a:off x="298325" y="4657175"/>
              <a:ext cx="140100" cy="14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50" name="Google Shape;1850;p82"/>
            <p:cNvSpPr/>
            <p:nvPr/>
          </p:nvSpPr>
          <p:spPr>
            <a:xfrm rot="10800000">
              <a:off x="495125" y="4852350"/>
              <a:ext cx="51300" cy="51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51" name="Google Shape;1851;p82"/>
            <p:cNvSpPr/>
            <p:nvPr/>
          </p:nvSpPr>
          <p:spPr>
            <a:xfrm rot="10800000">
              <a:off x="165050" y="4657175"/>
              <a:ext cx="51300" cy="51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852" name="Google Shape;1852;p82"/>
          <p:cNvGrpSpPr/>
          <p:nvPr/>
        </p:nvGrpSpPr>
        <p:grpSpPr>
          <a:xfrm>
            <a:off x="7678682" y="131138"/>
            <a:ext cx="1465318" cy="1026830"/>
            <a:chOff x="1682843" y="3326920"/>
            <a:chExt cx="1465318" cy="1026830"/>
          </a:xfrm>
        </p:grpSpPr>
        <p:sp>
          <p:nvSpPr>
            <p:cNvPr id="1853" name="Google Shape;1853;p82"/>
            <p:cNvSpPr/>
            <p:nvPr/>
          </p:nvSpPr>
          <p:spPr>
            <a:xfrm rot="-8771069">
              <a:off x="1712285" y="4136444"/>
              <a:ext cx="152016" cy="152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54" name="Google Shape;1854;p82"/>
            <p:cNvSpPr/>
            <p:nvPr/>
          </p:nvSpPr>
          <p:spPr>
            <a:xfrm rot="-8770215">
              <a:off x="2430834" y="3789966"/>
              <a:ext cx="204768" cy="2045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55" name="Google Shape;1855;p82"/>
            <p:cNvSpPr/>
            <p:nvPr/>
          </p:nvSpPr>
          <p:spPr>
            <a:xfrm rot="-8769893">
              <a:off x="2557375" y="3346021"/>
              <a:ext cx="98598" cy="9859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56" name="Google Shape;1856;p82"/>
            <p:cNvSpPr/>
            <p:nvPr/>
          </p:nvSpPr>
          <p:spPr>
            <a:xfrm rot="-8771069">
              <a:off x="2966703" y="3493329"/>
              <a:ext cx="152016" cy="152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57" name="Google Shape;1857;p82"/>
            <p:cNvSpPr/>
            <p:nvPr/>
          </p:nvSpPr>
          <p:spPr>
            <a:xfrm rot="-8769893">
              <a:off x="2993452" y="4236051"/>
              <a:ext cx="98598" cy="98598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858" name="Google Shape;1858;p82"/>
            <p:cNvCxnSpPr>
              <a:stCxn id="1854" idx="4"/>
              <a:endCxn id="1856" idx="7"/>
            </p:cNvCxnSpPr>
            <p:nvPr/>
          </p:nvCxnSpPr>
          <p:spPr>
            <a:xfrm rot="10800000" flipH="1">
              <a:off x="2590149" y="3584079"/>
              <a:ext cx="378000" cy="22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59" name="Google Shape;1859;p82"/>
            <p:cNvCxnSpPr>
              <a:stCxn id="1855" idx="3"/>
              <a:endCxn id="1856" idx="6"/>
            </p:cNvCxnSpPr>
            <p:nvPr/>
          </p:nvCxnSpPr>
          <p:spPr>
            <a:xfrm>
              <a:off x="2655040" y="3385774"/>
              <a:ext cx="324600" cy="141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60" name="Google Shape;1860;p82"/>
            <p:cNvCxnSpPr>
              <a:stCxn id="1855" idx="0"/>
              <a:endCxn id="1854" idx="5"/>
            </p:cNvCxnSpPr>
            <p:nvPr/>
          </p:nvCxnSpPr>
          <p:spPr>
            <a:xfrm flipH="1">
              <a:off x="2513224" y="3436270"/>
              <a:ext cx="66000" cy="35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61" name="Google Shape;1861;p82"/>
            <p:cNvCxnSpPr>
              <a:stCxn id="1854" idx="2"/>
              <a:endCxn id="1857" idx="6"/>
            </p:cNvCxnSpPr>
            <p:nvPr/>
          </p:nvCxnSpPr>
          <p:spPr>
            <a:xfrm>
              <a:off x="2618268" y="3949225"/>
              <a:ext cx="383400" cy="308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62" name="Google Shape;1862;p82"/>
            <p:cNvCxnSpPr>
              <a:stCxn id="1856" idx="1"/>
              <a:endCxn id="1857" idx="5"/>
            </p:cNvCxnSpPr>
            <p:nvPr/>
          </p:nvCxnSpPr>
          <p:spPr>
            <a:xfrm flipH="1">
              <a:off x="3033154" y="3643901"/>
              <a:ext cx="24300" cy="593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63" name="Google Shape;1863;p82"/>
            <p:cNvCxnSpPr>
              <a:stCxn id="1853" idx="4"/>
              <a:endCxn id="1854" idx="7"/>
            </p:cNvCxnSpPr>
            <p:nvPr/>
          </p:nvCxnSpPr>
          <p:spPr>
            <a:xfrm rot="10800000" flipH="1">
              <a:off x="1830593" y="3912002"/>
              <a:ext cx="602100" cy="23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64" name="Google Shape;1864;p82"/>
            <p:cNvCxnSpPr>
              <a:stCxn id="1853" idx="3"/>
              <a:endCxn id="1857" idx="7"/>
            </p:cNvCxnSpPr>
            <p:nvPr/>
          </p:nvCxnSpPr>
          <p:spPr>
            <a:xfrm>
              <a:off x="1862857" y="4197709"/>
              <a:ext cx="1131600" cy="97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65" name="Google Shape;1865;p82"/>
            <p:cNvCxnSpPr>
              <a:stCxn id="1855" idx="1"/>
              <a:endCxn id="1857" idx="5"/>
            </p:cNvCxnSpPr>
            <p:nvPr/>
          </p:nvCxnSpPr>
          <p:spPr>
            <a:xfrm>
              <a:off x="2616220" y="3443686"/>
              <a:ext cx="417000" cy="79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66" name="Google Shape;1866;p82"/>
            <p:cNvSpPr/>
            <p:nvPr/>
          </p:nvSpPr>
          <p:spPr>
            <a:xfrm rot="-9467601">
              <a:off x="1910748" y="3683388"/>
              <a:ext cx="204790" cy="20451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867" name="Google Shape;1867;p82"/>
            <p:cNvCxnSpPr>
              <a:stCxn id="1866" idx="0"/>
              <a:endCxn id="1853" idx="4"/>
            </p:cNvCxnSpPr>
            <p:nvPr/>
          </p:nvCxnSpPr>
          <p:spPr>
            <a:xfrm flipH="1">
              <a:off x="1830496" y="3880315"/>
              <a:ext cx="144000" cy="269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68" name="Google Shape;1868;p82"/>
            <p:cNvCxnSpPr>
              <a:stCxn id="1866" idx="2"/>
              <a:endCxn id="1854" idx="6"/>
            </p:cNvCxnSpPr>
            <p:nvPr/>
          </p:nvCxnSpPr>
          <p:spPr>
            <a:xfrm>
              <a:off x="2107943" y="3824344"/>
              <a:ext cx="340200" cy="10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869" name="Google Shape;1869;p82"/>
          <p:cNvGrpSpPr/>
          <p:nvPr/>
        </p:nvGrpSpPr>
        <p:grpSpPr>
          <a:xfrm>
            <a:off x="260443" y="4056593"/>
            <a:ext cx="1465318" cy="1026830"/>
            <a:chOff x="1682843" y="3326920"/>
            <a:chExt cx="1465318" cy="1026830"/>
          </a:xfrm>
        </p:grpSpPr>
        <p:sp>
          <p:nvSpPr>
            <p:cNvPr id="1870" name="Google Shape;1870;p82"/>
            <p:cNvSpPr/>
            <p:nvPr/>
          </p:nvSpPr>
          <p:spPr>
            <a:xfrm rot="-8771069">
              <a:off x="1712285" y="4136444"/>
              <a:ext cx="152016" cy="152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71" name="Google Shape;1871;p82"/>
            <p:cNvSpPr/>
            <p:nvPr/>
          </p:nvSpPr>
          <p:spPr>
            <a:xfrm rot="-8770215">
              <a:off x="2430834" y="3789966"/>
              <a:ext cx="204768" cy="2045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72" name="Google Shape;1872;p82"/>
            <p:cNvSpPr/>
            <p:nvPr/>
          </p:nvSpPr>
          <p:spPr>
            <a:xfrm rot="-8769893">
              <a:off x="2557375" y="3346021"/>
              <a:ext cx="98598" cy="9859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73" name="Google Shape;1873;p82"/>
            <p:cNvSpPr/>
            <p:nvPr/>
          </p:nvSpPr>
          <p:spPr>
            <a:xfrm rot="-8771069">
              <a:off x="2966703" y="3493329"/>
              <a:ext cx="152016" cy="152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74" name="Google Shape;1874;p82"/>
            <p:cNvSpPr/>
            <p:nvPr/>
          </p:nvSpPr>
          <p:spPr>
            <a:xfrm rot="-8769893">
              <a:off x="2993452" y="4236051"/>
              <a:ext cx="98598" cy="98598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875" name="Google Shape;1875;p82"/>
            <p:cNvCxnSpPr>
              <a:stCxn id="1871" idx="4"/>
              <a:endCxn id="1873" idx="7"/>
            </p:cNvCxnSpPr>
            <p:nvPr/>
          </p:nvCxnSpPr>
          <p:spPr>
            <a:xfrm rot="10800000" flipH="1">
              <a:off x="2590149" y="3584079"/>
              <a:ext cx="378000" cy="22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76" name="Google Shape;1876;p82"/>
            <p:cNvCxnSpPr>
              <a:stCxn id="1872" idx="3"/>
              <a:endCxn id="1873" idx="6"/>
            </p:cNvCxnSpPr>
            <p:nvPr/>
          </p:nvCxnSpPr>
          <p:spPr>
            <a:xfrm>
              <a:off x="2655040" y="3385774"/>
              <a:ext cx="324600" cy="141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77" name="Google Shape;1877;p82"/>
            <p:cNvCxnSpPr>
              <a:stCxn id="1872" idx="0"/>
              <a:endCxn id="1871" idx="5"/>
            </p:cNvCxnSpPr>
            <p:nvPr/>
          </p:nvCxnSpPr>
          <p:spPr>
            <a:xfrm flipH="1">
              <a:off x="2513224" y="3436270"/>
              <a:ext cx="66000" cy="35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78" name="Google Shape;1878;p82"/>
            <p:cNvCxnSpPr>
              <a:stCxn id="1871" idx="2"/>
              <a:endCxn id="1874" idx="6"/>
            </p:cNvCxnSpPr>
            <p:nvPr/>
          </p:nvCxnSpPr>
          <p:spPr>
            <a:xfrm>
              <a:off x="2618268" y="3949225"/>
              <a:ext cx="383400" cy="308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79" name="Google Shape;1879;p82"/>
            <p:cNvCxnSpPr>
              <a:stCxn id="1873" idx="1"/>
              <a:endCxn id="1874" idx="5"/>
            </p:cNvCxnSpPr>
            <p:nvPr/>
          </p:nvCxnSpPr>
          <p:spPr>
            <a:xfrm flipH="1">
              <a:off x="3033154" y="3643901"/>
              <a:ext cx="24300" cy="593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80" name="Google Shape;1880;p82"/>
            <p:cNvCxnSpPr>
              <a:stCxn id="1870" idx="4"/>
              <a:endCxn id="1871" idx="7"/>
            </p:cNvCxnSpPr>
            <p:nvPr/>
          </p:nvCxnSpPr>
          <p:spPr>
            <a:xfrm rot="10800000" flipH="1">
              <a:off x="1830593" y="3912002"/>
              <a:ext cx="602100" cy="23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81" name="Google Shape;1881;p82"/>
            <p:cNvCxnSpPr>
              <a:stCxn id="1870" idx="3"/>
              <a:endCxn id="1874" idx="7"/>
            </p:cNvCxnSpPr>
            <p:nvPr/>
          </p:nvCxnSpPr>
          <p:spPr>
            <a:xfrm>
              <a:off x="1862857" y="4197709"/>
              <a:ext cx="1131600" cy="97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82" name="Google Shape;1882;p82"/>
            <p:cNvCxnSpPr>
              <a:stCxn id="1872" idx="1"/>
              <a:endCxn id="1874" idx="5"/>
            </p:cNvCxnSpPr>
            <p:nvPr/>
          </p:nvCxnSpPr>
          <p:spPr>
            <a:xfrm>
              <a:off x="2616220" y="3443686"/>
              <a:ext cx="417000" cy="79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83" name="Google Shape;1883;p82"/>
            <p:cNvSpPr/>
            <p:nvPr/>
          </p:nvSpPr>
          <p:spPr>
            <a:xfrm rot="-9467601">
              <a:off x="1910748" y="3683388"/>
              <a:ext cx="204790" cy="20451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884" name="Google Shape;1884;p82"/>
            <p:cNvCxnSpPr>
              <a:stCxn id="1883" idx="0"/>
              <a:endCxn id="1870" idx="4"/>
            </p:cNvCxnSpPr>
            <p:nvPr/>
          </p:nvCxnSpPr>
          <p:spPr>
            <a:xfrm flipH="1">
              <a:off x="1830496" y="3880315"/>
              <a:ext cx="144000" cy="269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85" name="Google Shape;1885;p82"/>
            <p:cNvCxnSpPr>
              <a:stCxn id="1883" idx="2"/>
              <a:endCxn id="1871" idx="6"/>
            </p:cNvCxnSpPr>
            <p:nvPr/>
          </p:nvCxnSpPr>
          <p:spPr>
            <a:xfrm>
              <a:off x="2107943" y="3824344"/>
              <a:ext cx="340200" cy="10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6"/>
          <p:cNvSpPr txBox="1">
            <a:spLocks noGrp="1"/>
          </p:cNvSpPr>
          <p:nvPr>
            <p:ph type="subTitle" idx="2"/>
          </p:nvPr>
        </p:nvSpPr>
        <p:spPr>
          <a:xfrm>
            <a:off x="3378225" y="1741417"/>
            <a:ext cx="23877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k-SK"/>
              <a:t>Not currently with the Institute</a:t>
            </a:r>
            <a:endParaRPr/>
          </a:p>
        </p:txBody>
      </p:sp>
      <p:sp>
        <p:nvSpPr>
          <p:cNvPr id="1489" name="Google Shape;1489;p16"/>
          <p:cNvSpPr txBox="1">
            <a:spLocks noGrp="1"/>
          </p:cNvSpPr>
          <p:nvPr>
            <p:ph type="subTitle" idx="5"/>
          </p:nvPr>
        </p:nvSpPr>
        <p:spPr>
          <a:xfrm>
            <a:off x="6036450" y="1741417"/>
            <a:ext cx="23877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k-SK"/>
              <a:t>Only a part</a:t>
            </a:r>
            <a:endParaRPr/>
          </a:p>
        </p:txBody>
      </p:sp>
      <p:sp>
        <p:nvSpPr>
          <p:cNvPr id="1490" name="Google Shape;1490;p16"/>
          <p:cNvSpPr txBox="1">
            <a:spLocks noGrp="1"/>
          </p:cNvSpPr>
          <p:nvPr>
            <p:ph type="title"/>
          </p:nvPr>
        </p:nvSpPr>
        <p:spPr>
          <a:xfrm>
            <a:off x="720000" y="4444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sk-SK"/>
              <a:t>Contents</a:t>
            </a:r>
            <a:endParaRPr/>
          </a:p>
        </p:txBody>
      </p:sp>
      <p:sp>
        <p:nvSpPr>
          <p:cNvPr id="1491" name="Google Shape;1491;p16"/>
          <p:cNvSpPr txBox="1">
            <a:spLocks noGrp="1"/>
          </p:cNvSpPr>
          <p:nvPr>
            <p:ph type="subTitle" idx="1"/>
          </p:nvPr>
        </p:nvSpPr>
        <p:spPr>
          <a:xfrm>
            <a:off x="720000" y="1741417"/>
            <a:ext cx="23877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k-SK"/>
              <a:t>Dates, Directors</a:t>
            </a:r>
            <a:endParaRPr/>
          </a:p>
        </p:txBody>
      </p:sp>
      <p:sp>
        <p:nvSpPr>
          <p:cNvPr id="1492" name="Google Shape;1492;p16"/>
          <p:cNvSpPr txBox="1">
            <a:spLocks noGrp="1"/>
          </p:cNvSpPr>
          <p:nvPr>
            <p:ph type="subTitle" idx="3"/>
          </p:nvPr>
        </p:nvSpPr>
        <p:spPr>
          <a:xfrm>
            <a:off x="720000" y="3565400"/>
            <a:ext cx="23877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k-SK"/>
              <a:t>Publications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k-SK"/>
              <a:t>Citations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k-SK"/>
              <a:t>PhD Study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3" name="Google Shape;1493;p16"/>
          <p:cNvSpPr txBox="1">
            <a:spLocks noGrp="1"/>
          </p:cNvSpPr>
          <p:nvPr>
            <p:ph type="subTitle" idx="4"/>
          </p:nvPr>
        </p:nvSpPr>
        <p:spPr>
          <a:xfrm>
            <a:off x="3378225" y="3565400"/>
            <a:ext cx="23877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k-SK"/>
              <a:t>All expeditures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k-SK"/>
              <a:t>Budget from the State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k-SK"/>
              <a:t>Salaries</a:t>
            </a:r>
            <a:endParaRPr/>
          </a:p>
        </p:txBody>
      </p:sp>
      <p:sp>
        <p:nvSpPr>
          <p:cNvPr id="1494" name="Google Shape;1494;p16"/>
          <p:cNvSpPr txBox="1">
            <a:spLocks noGrp="1"/>
          </p:cNvSpPr>
          <p:nvPr>
            <p:ph type="subTitle" idx="6"/>
          </p:nvPr>
        </p:nvSpPr>
        <p:spPr>
          <a:xfrm>
            <a:off x="6036450" y="3565400"/>
            <a:ext cx="2387700" cy="55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k-SK"/>
              <a:t>Tuesday Session</a:t>
            </a:r>
            <a:endParaRPr/>
          </a:p>
        </p:txBody>
      </p:sp>
      <p:sp>
        <p:nvSpPr>
          <p:cNvPr id="1495" name="Google Shape;1495;p16"/>
          <p:cNvSpPr txBox="1">
            <a:spLocks noGrp="1"/>
          </p:cNvSpPr>
          <p:nvPr>
            <p:ph type="subTitle" idx="7"/>
          </p:nvPr>
        </p:nvSpPr>
        <p:spPr>
          <a:xfrm>
            <a:off x="721125" y="1083767"/>
            <a:ext cx="23853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sk-SK"/>
              <a:t>From the History</a:t>
            </a:r>
            <a:endParaRPr/>
          </a:p>
        </p:txBody>
      </p:sp>
      <p:sp>
        <p:nvSpPr>
          <p:cNvPr id="1496" name="Google Shape;1496;p16"/>
          <p:cNvSpPr txBox="1">
            <a:spLocks noGrp="1"/>
          </p:cNvSpPr>
          <p:nvPr>
            <p:ph type="subTitle" idx="8"/>
          </p:nvPr>
        </p:nvSpPr>
        <p:spPr>
          <a:xfrm>
            <a:off x="3379350" y="1083767"/>
            <a:ext cx="23853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sk-SK"/>
              <a:t>Big names</a:t>
            </a:r>
            <a:endParaRPr/>
          </a:p>
        </p:txBody>
      </p:sp>
      <p:sp>
        <p:nvSpPr>
          <p:cNvPr id="1497" name="Google Shape;1497;p16"/>
          <p:cNvSpPr txBox="1">
            <a:spLocks noGrp="1"/>
          </p:cNvSpPr>
          <p:nvPr>
            <p:ph type="subTitle" idx="9"/>
          </p:nvPr>
        </p:nvSpPr>
        <p:spPr>
          <a:xfrm>
            <a:off x="6037575" y="1083767"/>
            <a:ext cx="23853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sk-SK"/>
              <a:t>Star Guests </a:t>
            </a:r>
            <a:endParaRPr/>
          </a:p>
        </p:txBody>
      </p:sp>
      <p:sp>
        <p:nvSpPr>
          <p:cNvPr id="1498" name="Google Shape;1498;p16"/>
          <p:cNvSpPr txBox="1">
            <a:spLocks noGrp="1"/>
          </p:cNvSpPr>
          <p:nvPr>
            <p:ph type="subTitle" idx="13"/>
          </p:nvPr>
        </p:nvSpPr>
        <p:spPr>
          <a:xfrm>
            <a:off x="721075" y="2907850"/>
            <a:ext cx="23853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sk-SK"/>
              <a:t>Some Figures</a:t>
            </a:r>
            <a:endParaRPr/>
          </a:p>
        </p:txBody>
      </p:sp>
      <p:sp>
        <p:nvSpPr>
          <p:cNvPr id="1499" name="Google Shape;1499;p16"/>
          <p:cNvSpPr txBox="1">
            <a:spLocks noGrp="1"/>
          </p:cNvSpPr>
          <p:nvPr>
            <p:ph type="subTitle" idx="14"/>
          </p:nvPr>
        </p:nvSpPr>
        <p:spPr>
          <a:xfrm>
            <a:off x="3379350" y="2907850"/>
            <a:ext cx="23853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sk-SK"/>
              <a:t>Financial Data</a:t>
            </a:r>
            <a:endParaRPr/>
          </a:p>
        </p:txBody>
      </p:sp>
      <p:sp>
        <p:nvSpPr>
          <p:cNvPr id="1500" name="Google Shape;1500;p16"/>
          <p:cNvSpPr txBox="1">
            <a:spLocks noGrp="1"/>
          </p:cNvSpPr>
          <p:nvPr>
            <p:ph type="subTitle" idx="15"/>
          </p:nvPr>
        </p:nvSpPr>
        <p:spPr>
          <a:xfrm>
            <a:off x="6037575" y="2907850"/>
            <a:ext cx="23853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sk-SK"/>
              <a:t>Future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2"/>
          <p:cNvSpPr txBox="1">
            <a:spLocks noGrp="1"/>
          </p:cNvSpPr>
          <p:nvPr>
            <p:ph type="title"/>
          </p:nvPr>
        </p:nvSpPr>
        <p:spPr>
          <a:xfrm>
            <a:off x="865625" y="539500"/>
            <a:ext cx="3668400" cy="66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sk-SK"/>
              <a:t>From the history</a:t>
            </a:r>
            <a:endParaRPr/>
          </a:p>
        </p:txBody>
      </p:sp>
      <p:sp>
        <p:nvSpPr>
          <p:cNvPr id="1506" name="Google Shape;1506;p2"/>
          <p:cNvSpPr txBox="1">
            <a:spLocks noGrp="1"/>
          </p:cNvSpPr>
          <p:nvPr>
            <p:ph type="subTitle" idx="1"/>
          </p:nvPr>
        </p:nvSpPr>
        <p:spPr>
          <a:xfrm>
            <a:off x="865624" y="1621843"/>
            <a:ext cx="7018743" cy="29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</a:pPr>
            <a:r>
              <a:rPr lang="sk-SK" b="1">
                <a:solidFill>
                  <a:srgbClr val="0070C0"/>
                </a:solidFill>
              </a:rPr>
              <a:t>1959</a:t>
            </a:r>
            <a:r>
              <a:rPr lang="sk-SK" b="1"/>
              <a:t> Establishment of the Cabinet of Mathematics</a:t>
            </a:r>
            <a:endParaRPr b="1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</a:pPr>
            <a:r>
              <a:rPr lang="sk-SK" b="1">
                <a:solidFill>
                  <a:srgbClr val="0070C0"/>
                </a:solidFill>
              </a:rPr>
              <a:t>1966</a:t>
            </a:r>
            <a:r>
              <a:rPr lang="sk-SK" b="1"/>
              <a:t> Continuos Transformation into Institute Mathematics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</a:pPr>
            <a:r>
              <a:rPr lang="sk-SK" b="1">
                <a:solidFill>
                  <a:srgbClr val="0070C0"/>
                </a:solidFill>
              </a:rPr>
              <a:t>1975</a:t>
            </a:r>
            <a:r>
              <a:rPr lang="sk-SK" b="1"/>
              <a:t> + Branch in the Košice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</a:pPr>
            <a:r>
              <a:rPr lang="sk-SK" b="1">
                <a:solidFill>
                  <a:srgbClr val="0070C0"/>
                </a:solidFill>
              </a:rPr>
              <a:t>1993</a:t>
            </a:r>
            <a:r>
              <a:rPr lang="sk-SK" b="1"/>
              <a:t> + Department of Computer Science (delimited from the SAS Computing Center)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</a:pPr>
            <a:r>
              <a:rPr lang="sk-SK" b="1">
                <a:solidFill>
                  <a:srgbClr val="0070C0"/>
                </a:solidFill>
              </a:rPr>
              <a:t>2001</a:t>
            </a:r>
            <a:r>
              <a:rPr lang="sk-SK" b="1"/>
              <a:t> Common Institute of Mathematics and Informatics with the Matej Bel University</a:t>
            </a:r>
            <a:endParaRPr b="1"/>
          </a:p>
          <a:p>
            <a:pPr marL="45720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None/>
            </a:pPr>
            <a:endParaRPr b="1"/>
          </a:p>
          <a:p>
            <a:pPr marL="45720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None/>
            </a:pPr>
            <a:endParaRPr b="1"/>
          </a:p>
          <a:p>
            <a:pPr marL="45720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None/>
            </a:pPr>
            <a:endParaRPr b="1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sk-SK" sz="1100" b="1"/>
              <a:t>History from wider framework – See presentation 60th Anniversary, 2019</a:t>
            </a:r>
            <a:endParaRPr/>
          </a:p>
          <a:p>
            <a:pPr marL="45720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None/>
            </a:pPr>
            <a:endParaRPr/>
          </a:p>
        </p:txBody>
      </p:sp>
      <p:grpSp>
        <p:nvGrpSpPr>
          <p:cNvPr id="1507" name="Google Shape;1507;p2"/>
          <p:cNvGrpSpPr/>
          <p:nvPr/>
        </p:nvGrpSpPr>
        <p:grpSpPr>
          <a:xfrm>
            <a:off x="7892525" y="732325"/>
            <a:ext cx="298275" cy="322675"/>
            <a:chOff x="8667225" y="681525"/>
            <a:chExt cx="298275" cy="322675"/>
          </a:xfrm>
        </p:grpSpPr>
        <p:sp>
          <p:nvSpPr>
            <p:cNvPr id="1508" name="Google Shape;1508;p2"/>
            <p:cNvSpPr/>
            <p:nvPr/>
          </p:nvSpPr>
          <p:spPr>
            <a:xfrm rot="10800000">
              <a:off x="8667225" y="821625"/>
              <a:ext cx="86700" cy="86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09" name="Google Shape;1509;p2"/>
            <p:cNvSpPr/>
            <p:nvPr/>
          </p:nvSpPr>
          <p:spPr>
            <a:xfrm rot="10800000">
              <a:off x="8825400" y="681525"/>
              <a:ext cx="140100" cy="14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10" name="Google Shape;1510;p2"/>
            <p:cNvSpPr/>
            <p:nvPr/>
          </p:nvSpPr>
          <p:spPr>
            <a:xfrm rot="10800000">
              <a:off x="8869800" y="952900"/>
              <a:ext cx="51300" cy="51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511" name="Google Shape;1511;p2"/>
          <p:cNvGrpSpPr/>
          <p:nvPr/>
        </p:nvGrpSpPr>
        <p:grpSpPr>
          <a:xfrm>
            <a:off x="6788444" y="2953250"/>
            <a:ext cx="3200330" cy="3127770"/>
            <a:chOff x="447667" y="285337"/>
            <a:chExt cx="3863733" cy="3776132"/>
          </a:xfrm>
        </p:grpSpPr>
        <p:sp>
          <p:nvSpPr>
            <p:cNvPr id="1512" name="Google Shape;1512;p2"/>
            <p:cNvSpPr/>
            <p:nvPr/>
          </p:nvSpPr>
          <p:spPr>
            <a:xfrm rot="10800000">
              <a:off x="4076800" y="2467368"/>
              <a:ext cx="234600" cy="23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13" name="Google Shape;1513;p2"/>
            <p:cNvSpPr/>
            <p:nvPr/>
          </p:nvSpPr>
          <p:spPr>
            <a:xfrm rot="10800000">
              <a:off x="1137802" y="3577294"/>
              <a:ext cx="234600" cy="234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14" name="Google Shape;1514;p2"/>
            <p:cNvSpPr/>
            <p:nvPr/>
          </p:nvSpPr>
          <p:spPr>
            <a:xfrm rot="10800000">
              <a:off x="1731851" y="997900"/>
              <a:ext cx="484500" cy="48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15" name="Google Shape;1515;p2"/>
            <p:cNvSpPr/>
            <p:nvPr/>
          </p:nvSpPr>
          <p:spPr>
            <a:xfrm rot="10800000">
              <a:off x="2254926" y="2505869"/>
              <a:ext cx="157500" cy="157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16" name="Google Shape;1516;p2"/>
            <p:cNvSpPr/>
            <p:nvPr/>
          </p:nvSpPr>
          <p:spPr>
            <a:xfrm rot="10800000">
              <a:off x="3685300" y="3636544"/>
              <a:ext cx="116100" cy="116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17" name="Google Shape;1517;p2"/>
            <p:cNvSpPr/>
            <p:nvPr/>
          </p:nvSpPr>
          <p:spPr>
            <a:xfrm rot="10800000">
              <a:off x="2254926" y="3903969"/>
              <a:ext cx="157500" cy="15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18" name="Google Shape;1518;p2"/>
            <p:cNvSpPr/>
            <p:nvPr/>
          </p:nvSpPr>
          <p:spPr>
            <a:xfrm rot="10800000">
              <a:off x="3125451" y="1436544"/>
              <a:ext cx="157500" cy="15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19" name="Google Shape;1519;p2"/>
            <p:cNvSpPr/>
            <p:nvPr/>
          </p:nvSpPr>
          <p:spPr>
            <a:xfrm rot="10800000">
              <a:off x="447667" y="2351269"/>
              <a:ext cx="116100" cy="116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520" name="Google Shape;1520;p2"/>
            <p:cNvCxnSpPr>
              <a:stCxn id="1516" idx="5"/>
              <a:endCxn id="1515" idx="1"/>
            </p:cNvCxnSpPr>
            <p:nvPr/>
          </p:nvCxnSpPr>
          <p:spPr>
            <a:xfrm rot="10800000">
              <a:off x="2389502" y="2640446"/>
              <a:ext cx="1312800" cy="1013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21" name="Google Shape;1521;p2"/>
            <p:cNvCxnSpPr>
              <a:stCxn id="1517" idx="4"/>
              <a:endCxn id="1515" idx="0"/>
            </p:cNvCxnSpPr>
            <p:nvPr/>
          </p:nvCxnSpPr>
          <p:spPr>
            <a:xfrm rot="10800000">
              <a:off x="2333676" y="2663469"/>
              <a:ext cx="0" cy="124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22" name="Google Shape;1522;p2"/>
            <p:cNvCxnSpPr>
              <a:stCxn id="1512" idx="6"/>
              <a:endCxn id="1515" idx="2"/>
            </p:cNvCxnSpPr>
            <p:nvPr/>
          </p:nvCxnSpPr>
          <p:spPr>
            <a:xfrm rot="10800000">
              <a:off x="2412400" y="2584668"/>
              <a:ext cx="1664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23" name="Google Shape;1523;p2"/>
            <p:cNvCxnSpPr>
              <a:stCxn id="1512" idx="0"/>
              <a:endCxn id="1516" idx="3"/>
            </p:cNvCxnSpPr>
            <p:nvPr/>
          </p:nvCxnSpPr>
          <p:spPr>
            <a:xfrm flipH="1">
              <a:off x="3784300" y="2701968"/>
              <a:ext cx="409800" cy="95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24" name="Google Shape;1524;p2"/>
            <p:cNvCxnSpPr>
              <a:stCxn id="1516" idx="7"/>
              <a:endCxn id="1517" idx="2"/>
            </p:cNvCxnSpPr>
            <p:nvPr/>
          </p:nvCxnSpPr>
          <p:spPr>
            <a:xfrm flipH="1">
              <a:off x="2412302" y="3735642"/>
              <a:ext cx="1290000" cy="247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25" name="Google Shape;1525;p2"/>
            <p:cNvCxnSpPr>
              <a:stCxn id="1517" idx="6"/>
              <a:endCxn id="1513" idx="1"/>
            </p:cNvCxnSpPr>
            <p:nvPr/>
          </p:nvCxnSpPr>
          <p:spPr>
            <a:xfrm rot="10800000">
              <a:off x="1338126" y="3777519"/>
              <a:ext cx="916800" cy="205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26" name="Google Shape;1526;p2"/>
            <p:cNvCxnSpPr>
              <a:stCxn id="1515" idx="7"/>
              <a:endCxn id="1513" idx="3"/>
            </p:cNvCxnSpPr>
            <p:nvPr/>
          </p:nvCxnSpPr>
          <p:spPr>
            <a:xfrm flipH="1">
              <a:off x="1338091" y="2640304"/>
              <a:ext cx="939900" cy="971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27" name="Google Shape;1527;p2"/>
            <p:cNvCxnSpPr>
              <a:stCxn id="1512" idx="5"/>
              <a:endCxn id="1518" idx="1"/>
            </p:cNvCxnSpPr>
            <p:nvPr/>
          </p:nvCxnSpPr>
          <p:spPr>
            <a:xfrm rot="10800000">
              <a:off x="3259756" y="1571124"/>
              <a:ext cx="851400" cy="930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28" name="Google Shape;1528;p2"/>
            <p:cNvCxnSpPr>
              <a:stCxn id="1518" idx="7"/>
              <a:endCxn id="1515" idx="3"/>
            </p:cNvCxnSpPr>
            <p:nvPr/>
          </p:nvCxnSpPr>
          <p:spPr>
            <a:xfrm flipH="1">
              <a:off x="2389216" y="1570979"/>
              <a:ext cx="759300" cy="957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29" name="Google Shape;1529;p2"/>
            <p:cNvCxnSpPr>
              <a:stCxn id="1518" idx="5"/>
              <a:endCxn id="1514" idx="2"/>
            </p:cNvCxnSpPr>
            <p:nvPr/>
          </p:nvCxnSpPr>
          <p:spPr>
            <a:xfrm rot="10800000">
              <a:off x="2216416" y="1240009"/>
              <a:ext cx="932100" cy="219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30" name="Google Shape;1530;p2"/>
            <p:cNvCxnSpPr>
              <a:stCxn id="1514" idx="0"/>
              <a:endCxn id="1515" idx="5"/>
            </p:cNvCxnSpPr>
            <p:nvPr/>
          </p:nvCxnSpPr>
          <p:spPr>
            <a:xfrm>
              <a:off x="1974101" y="1482400"/>
              <a:ext cx="303900" cy="1046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31" name="Google Shape;1531;p2"/>
            <p:cNvCxnSpPr>
              <a:stCxn id="1514" idx="7"/>
              <a:endCxn id="1519" idx="3"/>
            </p:cNvCxnSpPr>
            <p:nvPr/>
          </p:nvCxnSpPr>
          <p:spPr>
            <a:xfrm flipH="1">
              <a:off x="546704" y="1411447"/>
              <a:ext cx="1256100" cy="956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32" name="Google Shape;1532;p2"/>
            <p:cNvCxnSpPr>
              <a:stCxn id="1515" idx="6"/>
              <a:endCxn id="1519" idx="2"/>
            </p:cNvCxnSpPr>
            <p:nvPr/>
          </p:nvCxnSpPr>
          <p:spPr>
            <a:xfrm rot="10800000">
              <a:off x="563826" y="2409419"/>
              <a:ext cx="1691100" cy="175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33" name="Google Shape;1533;p2"/>
            <p:cNvCxnSpPr>
              <a:stCxn id="1519" idx="0"/>
              <a:endCxn id="1513" idx="5"/>
            </p:cNvCxnSpPr>
            <p:nvPr/>
          </p:nvCxnSpPr>
          <p:spPr>
            <a:xfrm>
              <a:off x="505717" y="2467369"/>
              <a:ext cx="666300" cy="1144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34" name="Google Shape;1534;p2"/>
            <p:cNvCxnSpPr>
              <a:stCxn id="1516" idx="4"/>
              <a:endCxn id="1514" idx="1"/>
            </p:cNvCxnSpPr>
            <p:nvPr/>
          </p:nvCxnSpPr>
          <p:spPr>
            <a:xfrm rot="10800000">
              <a:off x="2145250" y="1411444"/>
              <a:ext cx="1598100" cy="222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35" name="Google Shape;1535;p2"/>
            <p:cNvCxnSpPr>
              <a:stCxn id="1513" idx="4"/>
              <a:endCxn id="1514" idx="7"/>
            </p:cNvCxnSpPr>
            <p:nvPr/>
          </p:nvCxnSpPr>
          <p:spPr>
            <a:xfrm rot="10800000" flipH="1">
              <a:off x="1255102" y="1411594"/>
              <a:ext cx="547800" cy="216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36" name="Google Shape;1536;p2"/>
            <p:cNvCxnSpPr>
              <a:stCxn id="1512" idx="5"/>
              <a:endCxn id="1514" idx="1"/>
            </p:cNvCxnSpPr>
            <p:nvPr/>
          </p:nvCxnSpPr>
          <p:spPr>
            <a:xfrm rot="10800000">
              <a:off x="2145256" y="1411524"/>
              <a:ext cx="1965900" cy="109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37" name="Google Shape;1537;p2"/>
            <p:cNvSpPr/>
            <p:nvPr/>
          </p:nvSpPr>
          <p:spPr>
            <a:xfrm rot="10800000">
              <a:off x="873701" y="691869"/>
              <a:ext cx="157500" cy="157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538" name="Google Shape;1538;p2"/>
            <p:cNvCxnSpPr>
              <a:stCxn id="1519" idx="4"/>
              <a:endCxn id="1537" idx="7"/>
            </p:cNvCxnSpPr>
            <p:nvPr/>
          </p:nvCxnSpPr>
          <p:spPr>
            <a:xfrm rot="10800000" flipH="1">
              <a:off x="505717" y="826369"/>
              <a:ext cx="390900" cy="1524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39" name="Google Shape;1539;p2"/>
            <p:cNvCxnSpPr>
              <a:stCxn id="1537" idx="2"/>
              <a:endCxn id="1514" idx="5"/>
            </p:cNvCxnSpPr>
            <p:nvPr/>
          </p:nvCxnSpPr>
          <p:spPr>
            <a:xfrm>
              <a:off x="1031201" y="770619"/>
              <a:ext cx="771600" cy="298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40" name="Google Shape;1540;p2"/>
            <p:cNvCxnSpPr>
              <a:stCxn id="1537" idx="0"/>
              <a:endCxn id="1513" idx="4"/>
            </p:cNvCxnSpPr>
            <p:nvPr/>
          </p:nvCxnSpPr>
          <p:spPr>
            <a:xfrm>
              <a:off x="952451" y="849369"/>
              <a:ext cx="302700" cy="2727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41" name="Google Shape;1541;p2"/>
            <p:cNvCxnSpPr>
              <a:stCxn id="1537" idx="1"/>
              <a:endCxn id="1515" idx="5"/>
            </p:cNvCxnSpPr>
            <p:nvPr/>
          </p:nvCxnSpPr>
          <p:spPr>
            <a:xfrm>
              <a:off x="1008136" y="826304"/>
              <a:ext cx="1269900" cy="1702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42" name="Google Shape;1542;p2"/>
            <p:cNvSpPr/>
            <p:nvPr/>
          </p:nvSpPr>
          <p:spPr>
            <a:xfrm rot="10800000">
              <a:off x="2346923" y="285337"/>
              <a:ext cx="234600" cy="234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543" name="Google Shape;1543;p2"/>
            <p:cNvCxnSpPr>
              <a:stCxn id="1537" idx="2"/>
              <a:endCxn id="1542" idx="6"/>
            </p:cNvCxnSpPr>
            <p:nvPr/>
          </p:nvCxnSpPr>
          <p:spPr>
            <a:xfrm rot="10800000" flipH="1">
              <a:off x="1031201" y="402519"/>
              <a:ext cx="1315800" cy="368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44" name="Google Shape;1544;p2"/>
            <p:cNvCxnSpPr>
              <a:stCxn id="1542" idx="1"/>
              <a:endCxn id="1518" idx="5"/>
            </p:cNvCxnSpPr>
            <p:nvPr/>
          </p:nvCxnSpPr>
          <p:spPr>
            <a:xfrm>
              <a:off x="2547167" y="485581"/>
              <a:ext cx="601200" cy="974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sk-SK"/>
              <a:t>Directors of the Institute</a:t>
            </a:r>
            <a:endParaRPr/>
          </a:p>
        </p:txBody>
      </p:sp>
      <p:sp>
        <p:nvSpPr>
          <p:cNvPr id="1550" name="Google Shape;1550;p3"/>
          <p:cNvSpPr txBox="1">
            <a:spLocks noGrp="1"/>
          </p:cNvSpPr>
          <p:nvPr>
            <p:ph type="subTitle" idx="2"/>
          </p:nvPr>
        </p:nvSpPr>
        <p:spPr>
          <a:xfrm>
            <a:off x="720000" y="1256325"/>
            <a:ext cx="7956456" cy="29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k-SK" b="1">
                <a:solidFill>
                  <a:srgbClr val="0070C0"/>
                </a:solidFill>
              </a:rPr>
              <a:t>1959-63</a:t>
            </a:r>
            <a:r>
              <a:rPr lang="sk-SK" b="1"/>
              <a:t> Prof. Anton Kotzig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k-SK" b="1">
                <a:solidFill>
                  <a:srgbClr val="0070C0"/>
                </a:solidFill>
              </a:rPr>
              <a:t>1964-87</a:t>
            </a:r>
            <a:r>
              <a:rPr lang="sk-SK" b="1"/>
              <a:t> academician, Prof. Štefan Schwarz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k-SK" b="1">
                <a:solidFill>
                  <a:srgbClr val="0070C0"/>
                </a:solidFill>
              </a:rPr>
              <a:t>1988-91</a:t>
            </a:r>
            <a:r>
              <a:rPr lang="sk-SK" b="1"/>
              <a:t> corresponding member, Prof. Lubomír Kubáček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k-SK" b="1">
                <a:solidFill>
                  <a:srgbClr val="0070C0"/>
                </a:solidFill>
              </a:rPr>
              <a:t>1992-98</a:t>
            </a:r>
            <a:r>
              <a:rPr lang="sk-SK" b="1"/>
              <a:t> Prof. Beloslav Riečan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k-SK" b="1">
                <a:solidFill>
                  <a:srgbClr val="0070C0"/>
                </a:solidFill>
              </a:rPr>
              <a:t>1998</a:t>
            </a:r>
            <a:r>
              <a:rPr lang="sk-SK" b="1"/>
              <a:t> Dr. Miloslav Duchoň, entrusted with the management of the Institute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k-SK" b="1">
                <a:solidFill>
                  <a:srgbClr val="0070C0"/>
                </a:solidFill>
              </a:rPr>
              <a:t>1999-2015</a:t>
            </a:r>
            <a:r>
              <a:rPr lang="sk-SK" b="1"/>
              <a:t> Prof. Anatolij Dvurečenskij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k-SK" b="1">
                <a:solidFill>
                  <a:srgbClr val="0070C0"/>
                </a:solidFill>
              </a:rPr>
              <a:t>2015</a:t>
            </a:r>
            <a:r>
              <a:rPr lang="sk-SK" b="1"/>
              <a:t>- Assoc. Prof. Karol Nemoga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4"/>
          <p:cNvSpPr txBox="1">
            <a:spLocks noGrp="1"/>
          </p:cNvSpPr>
          <p:nvPr>
            <p:ph type="title"/>
          </p:nvPr>
        </p:nvSpPr>
        <p:spPr>
          <a:xfrm>
            <a:off x="865624" y="539500"/>
            <a:ext cx="6730711" cy="66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sk-SK"/>
              <a:t>Big Names of/from the Institute I</a:t>
            </a:r>
            <a:endParaRPr/>
          </a:p>
        </p:txBody>
      </p:sp>
      <p:sp>
        <p:nvSpPr>
          <p:cNvPr id="1556" name="Google Shape;1556;p4"/>
          <p:cNvSpPr txBox="1">
            <a:spLocks noGrp="1"/>
          </p:cNvSpPr>
          <p:nvPr>
            <p:ph type="subTitle" idx="1"/>
          </p:nvPr>
        </p:nvSpPr>
        <p:spPr>
          <a:xfrm>
            <a:off x="865624" y="1347614"/>
            <a:ext cx="7018743" cy="3256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Anton Kotzig (* 1919, 🕆 1991), graph theory, 1968 → Canada </a:t>
            </a:r>
            <a:endParaRPr b="1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Juraj Bosák (* 1933, 🕆1987), graph theory, MÚ SAV 1957-1987</a:t>
            </a:r>
            <a:endParaRPr b="1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Miloslav Duchoň (* 1932, 🕆 2018) functional and harmonic analysis, MÚ SAV 1961-2014</a:t>
            </a:r>
            <a:endParaRPr b="1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Josef Koucký (* 1895 Praha – 🕆 1982 Brno), MÚ SAV 1. 1. 1961 – 1971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Štefan Schwarz (* 1914 – 🕆 1996), MÚ SAV 1966 – 1996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Alex Rosa (*1937) graph theory and combinatorics, 1968 → Canada 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Juraj Virsík (* 1937), MÚ SAV , 1966-1968, 1968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sk-SK" b="1"/>
              <a:t> Monash Univ. Australia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Pavol Brunovský (* 1934,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🕆 </a:t>
            </a:r>
            <a:r>
              <a:rPr lang="sk-SK" b="1"/>
              <a:t>2018) MÚ SAV 1970-1974, 1974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sk-SK" b="1"/>
              <a:t> FMFI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Jozef Gruska (*1933), MÚ SAV  1967-1974, 1993-1997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sk-SK" b="1"/>
              <a:t>  ... MU Brno</a:t>
            </a:r>
            <a:endParaRPr/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sk-SK" b="1"/>
              <a:t> </a:t>
            </a:r>
            <a:endParaRPr/>
          </a:p>
        </p:txBody>
      </p:sp>
      <p:grpSp>
        <p:nvGrpSpPr>
          <p:cNvPr id="1557" name="Google Shape;1557;p4"/>
          <p:cNvGrpSpPr/>
          <p:nvPr/>
        </p:nvGrpSpPr>
        <p:grpSpPr>
          <a:xfrm>
            <a:off x="7892525" y="732325"/>
            <a:ext cx="298275" cy="322675"/>
            <a:chOff x="8667225" y="681525"/>
            <a:chExt cx="298275" cy="322675"/>
          </a:xfrm>
        </p:grpSpPr>
        <p:sp>
          <p:nvSpPr>
            <p:cNvPr id="1558" name="Google Shape;1558;p4"/>
            <p:cNvSpPr/>
            <p:nvPr/>
          </p:nvSpPr>
          <p:spPr>
            <a:xfrm rot="10800000">
              <a:off x="8667225" y="821625"/>
              <a:ext cx="86700" cy="86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59" name="Google Shape;1559;p4"/>
            <p:cNvSpPr/>
            <p:nvPr/>
          </p:nvSpPr>
          <p:spPr>
            <a:xfrm rot="10800000">
              <a:off x="8825400" y="681525"/>
              <a:ext cx="140100" cy="14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60" name="Google Shape;1560;p4"/>
            <p:cNvSpPr/>
            <p:nvPr/>
          </p:nvSpPr>
          <p:spPr>
            <a:xfrm rot="10800000">
              <a:off x="8869800" y="952900"/>
              <a:ext cx="51300" cy="51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561" name="Google Shape;1561;p4"/>
          <p:cNvGrpSpPr/>
          <p:nvPr/>
        </p:nvGrpSpPr>
        <p:grpSpPr>
          <a:xfrm>
            <a:off x="6788444" y="2953250"/>
            <a:ext cx="3200330" cy="3127770"/>
            <a:chOff x="447667" y="285337"/>
            <a:chExt cx="3863733" cy="3776132"/>
          </a:xfrm>
        </p:grpSpPr>
        <p:sp>
          <p:nvSpPr>
            <p:cNvPr id="1562" name="Google Shape;1562;p4"/>
            <p:cNvSpPr/>
            <p:nvPr/>
          </p:nvSpPr>
          <p:spPr>
            <a:xfrm rot="10800000">
              <a:off x="4076800" y="2467368"/>
              <a:ext cx="234600" cy="23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63" name="Google Shape;1563;p4"/>
            <p:cNvSpPr/>
            <p:nvPr/>
          </p:nvSpPr>
          <p:spPr>
            <a:xfrm rot="10800000">
              <a:off x="1137802" y="3577294"/>
              <a:ext cx="234600" cy="234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64" name="Google Shape;1564;p4"/>
            <p:cNvSpPr/>
            <p:nvPr/>
          </p:nvSpPr>
          <p:spPr>
            <a:xfrm rot="10800000">
              <a:off x="1731851" y="997900"/>
              <a:ext cx="484500" cy="48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65" name="Google Shape;1565;p4"/>
            <p:cNvSpPr/>
            <p:nvPr/>
          </p:nvSpPr>
          <p:spPr>
            <a:xfrm rot="10800000">
              <a:off x="2254926" y="2505869"/>
              <a:ext cx="157500" cy="157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66" name="Google Shape;1566;p4"/>
            <p:cNvSpPr/>
            <p:nvPr/>
          </p:nvSpPr>
          <p:spPr>
            <a:xfrm rot="10800000">
              <a:off x="3685300" y="3636544"/>
              <a:ext cx="116100" cy="116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67" name="Google Shape;1567;p4"/>
            <p:cNvSpPr/>
            <p:nvPr/>
          </p:nvSpPr>
          <p:spPr>
            <a:xfrm rot="10800000">
              <a:off x="2254926" y="3903969"/>
              <a:ext cx="157500" cy="15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68" name="Google Shape;1568;p4"/>
            <p:cNvSpPr/>
            <p:nvPr/>
          </p:nvSpPr>
          <p:spPr>
            <a:xfrm rot="10800000">
              <a:off x="3125451" y="1436544"/>
              <a:ext cx="157500" cy="15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69" name="Google Shape;1569;p4"/>
            <p:cNvSpPr/>
            <p:nvPr/>
          </p:nvSpPr>
          <p:spPr>
            <a:xfrm rot="10800000">
              <a:off x="447667" y="2351269"/>
              <a:ext cx="116100" cy="116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570" name="Google Shape;1570;p4"/>
            <p:cNvCxnSpPr>
              <a:stCxn id="1566" idx="5"/>
              <a:endCxn id="1565" idx="1"/>
            </p:cNvCxnSpPr>
            <p:nvPr/>
          </p:nvCxnSpPr>
          <p:spPr>
            <a:xfrm rot="10800000">
              <a:off x="2389502" y="2640446"/>
              <a:ext cx="1312800" cy="1013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71" name="Google Shape;1571;p4"/>
            <p:cNvCxnSpPr>
              <a:stCxn id="1567" idx="4"/>
              <a:endCxn id="1565" idx="0"/>
            </p:cNvCxnSpPr>
            <p:nvPr/>
          </p:nvCxnSpPr>
          <p:spPr>
            <a:xfrm rot="10800000">
              <a:off x="2333676" y="2663469"/>
              <a:ext cx="0" cy="124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72" name="Google Shape;1572;p4"/>
            <p:cNvCxnSpPr>
              <a:stCxn id="1562" idx="6"/>
              <a:endCxn id="1565" idx="2"/>
            </p:cNvCxnSpPr>
            <p:nvPr/>
          </p:nvCxnSpPr>
          <p:spPr>
            <a:xfrm rot="10800000">
              <a:off x="2412400" y="2584668"/>
              <a:ext cx="1664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73" name="Google Shape;1573;p4"/>
            <p:cNvCxnSpPr>
              <a:stCxn id="1562" idx="0"/>
              <a:endCxn id="1566" idx="3"/>
            </p:cNvCxnSpPr>
            <p:nvPr/>
          </p:nvCxnSpPr>
          <p:spPr>
            <a:xfrm flipH="1">
              <a:off x="3784300" y="2701968"/>
              <a:ext cx="409800" cy="95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74" name="Google Shape;1574;p4"/>
            <p:cNvCxnSpPr>
              <a:stCxn id="1566" idx="7"/>
              <a:endCxn id="1567" idx="2"/>
            </p:cNvCxnSpPr>
            <p:nvPr/>
          </p:nvCxnSpPr>
          <p:spPr>
            <a:xfrm flipH="1">
              <a:off x="2412302" y="3735642"/>
              <a:ext cx="1290000" cy="247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75" name="Google Shape;1575;p4"/>
            <p:cNvCxnSpPr>
              <a:stCxn id="1567" idx="6"/>
              <a:endCxn id="1563" idx="1"/>
            </p:cNvCxnSpPr>
            <p:nvPr/>
          </p:nvCxnSpPr>
          <p:spPr>
            <a:xfrm rot="10800000">
              <a:off x="1338126" y="3777519"/>
              <a:ext cx="916800" cy="205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76" name="Google Shape;1576;p4"/>
            <p:cNvCxnSpPr>
              <a:stCxn id="1565" idx="7"/>
              <a:endCxn id="1563" idx="3"/>
            </p:cNvCxnSpPr>
            <p:nvPr/>
          </p:nvCxnSpPr>
          <p:spPr>
            <a:xfrm flipH="1">
              <a:off x="1338091" y="2640304"/>
              <a:ext cx="939900" cy="971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77" name="Google Shape;1577;p4"/>
            <p:cNvCxnSpPr>
              <a:stCxn id="1562" idx="5"/>
              <a:endCxn id="1568" idx="1"/>
            </p:cNvCxnSpPr>
            <p:nvPr/>
          </p:nvCxnSpPr>
          <p:spPr>
            <a:xfrm rot="10800000">
              <a:off x="3259756" y="1571124"/>
              <a:ext cx="851400" cy="930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78" name="Google Shape;1578;p4"/>
            <p:cNvCxnSpPr>
              <a:stCxn id="1568" idx="7"/>
              <a:endCxn id="1565" idx="3"/>
            </p:cNvCxnSpPr>
            <p:nvPr/>
          </p:nvCxnSpPr>
          <p:spPr>
            <a:xfrm flipH="1">
              <a:off x="2389216" y="1570979"/>
              <a:ext cx="759300" cy="957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79" name="Google Shape;1579;p4"/>
            <p:cNvCxnSpPr>
              <a:stCxn id="1568" idx="5"/>
              <a:endCxn id="1564" idx="2"/>
            </p:cNvCxnSpPr>
            <p:nvPr/>
          </p:nvCxnSpPr>
          <p:spPr>
            <a:xfrm rot="10800000">
              <a:off x="2216416" y="1240009"/>
              <a:ext cx="932100" cy="219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80" name="Google Shape;1580;p4"/>
            <p:cNvCxnSpPr>
              <a:stCxn id="1564" idx="0"/>
              <a:endCxn id="1565" idx="5"/>
            </p:cNvCxnSpPr>
            <p:nvPr/>
          </p:nvCxnSpPr>
          <p:spPr>
            <a:xfrm>
              <a:off x="1974101" y="1482400"/>
              <a:ext cx="303900" cy="1046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81" name="Google Shape;1581;p4"/>
            <p:cNvCxnSpPr>
              <a:stCxn id="1564" idx="7"/>
              <a:endCxn id="1569" idx="3"/>
            </p:cNvCxnSpPr>
            <p:nvPr/>
          </p:nvCxnSpPr>
          <p:spPr>
            <a:xfrm flipH="1">
              <a:off x="546704" y="1411447"/>
              <a:ext cx="1256100" cy="956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82" name="Google Shape;1582;p4"/>
            <p:cNvCxnSpPr>
              <a:stCxn id="1565" idx="6"/>
              <a:endCxn id="1569" idx="2"/>
            </p:cNvCxnSpPr>
            <p:nvPr/>
          </p:nvCxnSpPr>
          <p:spPr>
            <a:xfrm rot="10800000">
              <a:off x="563826" y="2409419"/>
              <a:ext cx="1691100" cy="175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83" name="Google Shape;1583;p4"/>
            <p:cNvCxnSpPr>
              <a:stCxn id="1569" idx="0"/>
              <a:endCxn id="1563" idx="5"/>
            </p:cNvCxnSpPr>
            <p:nvPr/>
          </p:nvCxnSpPr>
          <p:spPr>
            <a:xfrm>
              <a:off x="505717" y="2467369"/>
              <a:ext cx="666300" cy="1144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84" name="Google Shape;1584;p4"/>
            <p:cNvCxnSpPr>
              <a:stCxn id="1566" idx="4"/>
              <a:endCxn id="1564" idx="1"/>
            </p:cNvCxnSpPr>
            <p:nvPr/>
          </p:nvCxnSpPr>
          <p:spPr>
            <a:xfrm rot="10800000">
              <a:off x="2145250" y="1411444"/>
              <a:ext cx="1598100" cy="222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85" name="Google Shape;1585;p4"/>
            <p:cNvCxnSpPr>
              <a:stCxn id="1563" idx="4"/>
              <a:endCxn id="1564" idx="7"/>
            </p:cNvCxnSpPr>
            <p:nvPr/>
          </p:nvCxnSpPr>
          <p:spPr>
            <a:xfrm rot="10800000" flipH="1">
              <a:off x="1255102" y="1411594"/>
              <a:ext cx="547800" cy="216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86" name="Google Shape;1586;p4"/>
            <p:cNvCxnSpPr>
              <a:stCxn id="1562" idx="5"/>
              <a:endCxn id="1564" idx="1"/>
            </p:cNvCxnSpPr>
            <p:nvPr/>
          </p:nvCxnSpPr>
          <p:spPr>
            <a:xfrm rot="10800000">
              <a:off x="2145256" y="1411524"/>
              <a:ext cx="1965900" cy="109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87" name="Google Shape;1587;p4"/>
            <p:cNvSpPr/>
            <p:nvPr/>
          </p:nvSpPr>
          <p:spPr>
            <a:xfrm rot="10800000">
              <a:off x="873701" y="691869"/>
              <a:ext cx="157500" cy="157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588" name="Google Shape;1588;p4"/>
            <p:cNvCxnSpPr>
              <a:stCxn id="1569" idx="4"/>
              <a:endCxn id="1587" idx="7"/>
            </p:cNvCxnSpPr>
            <p:nvPr/>
          </p:nvCxnSpPr>
          <p:spPr>
            <a:xfrm rot="10800000" flipH="1">
              <a:off x="505717" y="826369"/>
              <a:ext cx="390900" cy="1524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89" name="Google Shape;1589;p4"/>
            <p:cNvCxnSpPr>
              <a:stCxn id="1587" idx="2"/>
              <a:endCxn id="1564" idx="5"/>
            </p:cNvCxnSpPr>
            <p:nvPr/>
          </p:nvCxnSpPr>
          <p:spPr>
            <a:xfrm>
              <a:off x="1031201" y="770619"/>
              <a:ext cx="771600" cy="298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90" name="Google Shape;1590;p4"/>
            <p:cNvCxnSpPr>
              <a:stCxn id="1587" idx="0"/>
              <a:endCxn id="1563" idx="4"/>
            </p:cNvCxnSpPr>
            <p:nvPr/>
          </p:nvCxnSpPr>
          <p:spPr>
            <a:xfrm>
              <a:off x="952451" y="849369"/>
              <a:ext cx="302700" cy="2727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91" name="Google Shape;1591;p4"/>
            <p:cNvCxnSpPr>
              <a:stCxn id="1587" idx="1"/>
              <a:endCxn id="1565" idx="5"/>
            </p:cNvCxnSpPr>
            <p:nvPr/>
          </p:nvCxnSpPr>
          <p:spPr>
            <a:xfrm>
              <a:off x="1008136" y="826304"/>
              <a:ext cx="1269900" cy="1702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92" name="Google Shape;1592;p4"/>
            <p:cNvSpPr/>
            <p:nvPr/>
          </p:nvSpPr>
          <p:spPr>
            <a:xfrm rot="10800000">
              <a:off x="2346923" y="285337"/>
              <a:ext cx="234600" cy="234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593" name="Google Shape;1593;p4"/>
            <p:cNvCxnSpPr>
              <a:stCxn id="1587" idx="2"/>
              <a:endCxn id="1592" idx="6"/>
            </p:cNvCxnSpPr>
            <p:nvPr/>
          </p:nvCxnSpPr>
          <p:spPr>
            <a:xfrm rot="10800000" flipH="1">
              <a:off x="1031201" y="402519"/>
              <a:ext cx="1315800" cy="368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94" name="Google Shape;1594;p4"/>
            <p:cNvCxnSpPr>
              <a:stCxn id="1592" idx="1"/>
              <a:endCxn id="1568" idx="5"/>
            </p:cNvCxnSpPr>
            <p:nvPr/>
          </p:nvCxnSpPr>
          <p:spPr>
            <a:xfrm>
              <a:off x="2547167" y="485581"/>
              <a:ext cx="601200" cy="974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5"/>
          <p:cNvSpPr txBox="1">
            <a:spLocks noGrp="1"/>
          </p:cNvSpPr>
          <p:nvPr>
            <p:ph type="title"/>
          </p:nvPr>
        </p:nvSpPr>
        <p:spPr>
          <a:xfrm>
            <a:off x="865624" y="539500"/>
            <a:ext cx="6730711" cy="66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sk-SK"/>
              <a:t>Big Names of/from the Institute II</a:t>
            </a:r>
            <a:endParaRPr/>
          </a:p>
        </p:txBody>
      </p:sp>
      <p:sp>
        <p:nvSpPr>
          <p:cNvPr id="1600" name="Google Shape;1600;p5"/>
          <p:cNvSpPr txBox="1">
            <a:spLocks noGrp="1"/>
          </p:cNvSpPr>
          <p:nvPr>
            <p:ph type="subTitle" idx="1"/>
          </p:nvPr>
        </p:nvSpPr>
        <p:spPr>
          <a:xfrm>
            <a:off x="865624" y="1347614"/>
            <a:ext cx="7018743" cy="3256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Ivan Dobrakov  (* 1940,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🕆</a:t>
            </a:r>
            <a:r>
              <a:rPr lang="sk-SK" b="1"/>
              <a:t>1997), MÚ SAV  1964-1997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Ondrej Sýkora (* 1951,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🕆</a:t>
            </a:r>
            <a:r>
              <a:rPr lang="sk-SK" b="1"/>
              <a:t>2005), MÚ SAV  1994-2005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Roman Frič  (* 1944,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🕆</a:t>
            </a:r>
            <a:r>
              <a:rPr lang="sk-SK" b="1"/>
              <a:t>2021) MÚ AV ČR 1968-72, VŠD Žilina, 1972-79, MÚ SAV 1979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Stanislav Jakubec (* 1948,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🕆</a:t>
            </a:r>
            <a:r>
              <a:rPr lang="sk-SK" b="1"/>
              <a:t>2022), MÚ SAV  1982-1985, 1989-2022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Ladislav Mišík st. (* 1921,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🕆</a:t>
            </a:r>
            <a:r>
              <a:rPr lang="sk-SK" b="1"/>
              <a:t>2001), STU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sk-SK" b="1"/>
              <a:t> MÚ SAV  1962-1994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Ivan Korec (* 1943,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🕆</a:t>
            </a:r>
            <a:r>
              <a:rPr lang="sk-SK" b="1"/>
              <a:t>1998), FMFI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sk-SK" b="1"/>
              <a:t> MÚ SAV , MÚ SAV  1987-1998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Beloslav Riečan  (* 1943,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🕆</a:t>
            </a:r>
            <a:r>
              <a:rPr lang="sk-SK" b="1"/>
              <a:t>2018), FMFI g MÚ SAV , MÚ SAV  1992-1997,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 →</a:t>
            </a:r>
            <a:r>
              <a:rPr lang="sk-SK" b="1"/>
              <a:t> UMB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Ján Jakubík (* 1923,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🕆</a:t>
            </a:r>
            <a:r>
              <a:rPr lang="sk-SK" b="1"/>
              <a:t>2015), VŠT KE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sk-SK" b="1"/>
              <a:t> MÚ SAV , 1985-2015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Vladimír Majerník  (* 1934,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🕆</a:t>
            </a:r>
            <a:r>
              <a:rPr lang="sk-SK" b="1"/>
              <a:t>2017), Un. NR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sk-SK" b="1"/>
              <a:t> MÚ SAV , 1990-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Milan Kolibiar (* 1922,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🕆</a:t>
            </a:r>
            <a:r>
              <a:rPr lang="sk-SK" b="1"/>
              <a:t>1994), FMFI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sk-SK" b="1"/>
              <a:t> MÚ SAV , 1993-1994</a:t>
            </a:r>
            <a:endParaRPr/>
          </a:p>
        </p:txBody>
      </p:sp>
      <p:grpSp>
        <p:nvGrpSpPr>
          <p:cNvPr id="1601" name="Google Shape;1601;p5"/>
          <p:cNvGrpSpPr/>
          <p:nvPr/>
        </p:nvGrpSpPr>
        <p:grpSpPr>
          <a:xfrm>
            <a:off x="7892525" y="732325"/>
            <a:ext cx="298275" cy="322675"/>
            <a:chOff x="8667225" y="681525"/>
            <a:chExt cx="298275" cy="322675"/>
          </a:xfrm>
        </p:grpSpPr>
        <p:sp>
          <p:nvSpPr>
            <p:cNvPr id="1602" name="Google Shape;1602;p5"/>
            <p:cNvSpPr/>
            <p:nvPr/>
          </p:nvSpPr>
          <p:spPr>
            <a:xfrm rot="10800000">
              <a:off x="8667225" y="821625"/>
              <a:ext cx="86700" cy="86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03" name="Google Shape;1603;p5"/>
            <p:cNvSpPr/>
            <p:nvPr/>
          </p:nvSpPr>
          <p:spPr>
            <a:xfrm rot="10800000">
              <a:off x="8825400" y="681525"/>
              <a:ext cx="140100" cy="14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04" name="Google Shape;1604;p5"/>
            <p:cNvSpPr/>
            <p:nvPr/>
          </p:nvSpPr>
          <p:spPr>
            <a:xfrm rot="10800000">
              <a:off x="8869800" y="952900"/>
              <a:ext cx="51300" cy="51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605" name="Google Shape;1605;p5"/>
          <p:cNvGrpSpPr/>
          <p:nvPr/>
        </p:nvGrpSpPr>
        <p:grpSpPr>
          <a:xfrm>
            <a:off x="6788444" y="2953250"/>
            <a:ext cx="3200330" cy="3127770"/>
            <a:chOff x="447667" y="285337"/>
            <a:chExt cx="3863733" cy="3776132"/>
          </a:xfrm>
        </p:grpSpPr>
        <p:sp>
          <p:nvSpPr>
            <p:cNvPr id="1606" name="Google Shape;1606;p5"/>
            <p:cNvSpPr/>
            <p:nvPr/>
          </p:nvSpPr>
          <p:spPr>
            <a:xfrm rot="10800000">
              <a:off x="4076800" y="2467368"/>
              <a:ext cx="234600" cy="23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07" name="Google Shape;1607;p5"/>
            <p:cNvSpPr/>
            <p:nvPr/>
          </p:nvSpPr>
          <p:spPr>
            <a:xfrm rot="10800000">
              <a:off x="1137802" y="3577294"/>
              <a:ext cx="234600" cy="234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08" name="Google Shape;1608;p5"/>
            <p:cNvSpPr/>
            <p:nvPr/>
          </p:nvSpPr>
          <p:spPr>
            <a:xfrm rot="10800000">
              <a:off x="1731851" y="997900"/>
              <a:ext cx="484500" cy="48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09" name="Google Shape;1609;p5"/>
            <p:cNvSpPr/>
            <p:nvPr/>
          </p:nvSpPr>
          <p:spPr>
            <a:xfrm rot="10800000">
              <a:off x="2254926" y="2505869"/>
              <a:ext cx="157500" cy="157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10" name="Google Shape;1610;p5"/>
            <p:cNvSpPr/>
            <p:nvPr/>
          </p:nvSpPr>
          <p:spPr>
            <a:xfrm rot="10800000">
              <a:off x="3685300" y="3636544"/>
              <a:ext cx="116100" cy="116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11" name="Google Shape;1611;p5"/>
            <p:cNvSpPr/>
            <p:nvPr/>
          </p:nvSpPr>
          <p:spPr>
            <a:xfrm rot="10800000">
              <a:off x="2254926" y="3903969"/>
              <a:ext cx="157500" cy="15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12" name="Google Shape;1612;p5"/>
            <p:cNvSpPr/>
            <p:nvPr/>
          </p:nvSpPr>
          <p:spPr>
            <a:xfrm rot="10800000">
              <a:off x="3125451" y="1436544"/>
              <a:ext cx="157500" cy="15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13" name="Google Shape;1613;p5"/>
            <p:cNvSpPr/>
            <p:nvPr/>
          </p:nvSpPr>
          <p:spPr>
            <a:xfrm rot="10800000">
              <a:off x="447667" y="2351269"/>
              <a:ext cx="116100" cy="116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614" name="Google Shape;1614;p5"/>
            <p:cNvCxnSpPr>
              <a:stCxn id="1610" idx="5"/>
              <a:endCxn id="1609" idx="1"/>
            </p:cNvCxnSpPr>
            <p:nvPr/>
          </p:nvCxnSpPr>
          <p:spPr>
            <a:xfrm rot="10800000">
              <a:off x="2389502" y="2640446"/>
              <a:ext cx="1312800" cy="1013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15" name="Google Shape;1615;p5"/>
            <p:cNvCxnSpPr>
              <a:stCxn id="1611" idx="4"/>
              <a:endCxn id="1609" idx="0"/>
            </p:cNvCxnSpPr>
            <p:nvPr/>
          </p:nvCxnSpPr>
          <p:spPr>
            <a:xfrm rot="10800000">
              <a:off x="2333676" y="2663469"/>
              <a:ext cx="0" cy="124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16" name="Google Shape;1616;p5"/>
            <p:cNvCxnSpPr>
              <a:stCxn id="1606" idx="6"/>
              <a:endCxn id="1609" idx="2"/>
            </p:cNvCxnSpPr>
            <p:nvPr/>
          </p:nvCxnSpPr>
          <p:spPr>
            <a:xfrm rot="10800000">
              <a:off x="2412400" y="2584668"/>
              <a:ext cx="1664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17" name="Google Shape;1617;p5"/>
            <p:cNvCxnSpPr>
              <a:stCxn id="1606" idx="0"/>
              <a:endCxn id="1610" idx="3"/>
            </p:cNvCxnSpPr>
            <p:nvPr/>
          </p:nvCxnSpPr>
          <p:spPr>
            <a:xfrm flipH="1">
              <a:off x="3784300" y="2701968"/>
              <a:ext cx="409800" cy="95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18" name="Google Shape;1618;p5"/>
            <p:cNvCxnSpPr>
              <a:stCxn id="1610" idx="7"/>
              <a:endCxn id="1611" idx="2"/>
            </p:cNvCxnSpPr>
            <p:nvPr/>
          </p:nvCxnSpPr>
          <p:spPr>
            <a:xfrm flipH="1">
              <a:off x="2412302" y="3735642"/>
              <a:ext cx="1290000" cy="247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19" name="Google Shape;1619;p5"/>
            <p:cNvCxnSpPr>
              <a:stCxn id="1611" idx="6"/>
              <a:endCxn id="1607" idx="1"/>
            </p:cNvCxnSpPr>
            <p:nvPr/>
          </p:nvCxnSpPr>
          <p:spPr>
            <a:xfrm rot="10800000">
              <a:off x="1338126" y="3777519"/>
              <a:ext cx="916800" cy="205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20" name="Google Shape;1620;p5"/>
            <p:cNvCxnSpPr>
              <a:stCxn id="1609" idx="7"/>
              <a:endCxn id="1607" idx="3"/>
            </p:cNvCxnSpPr>
            <p:nvPr/>
          </p:nvCxnSpPr>
          <p:spPr>
            <a:xfrm flipH="1">
              <a:off x="1338091" y="2640304"/>
              <a:ext cx="939900" cy="971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21" name="Google Shape;1621;p5"/>
            <p:cNvCxnSpPr>
              <a:stCxn id="1606" idx="5"/>
              <a:endCxn id="1612" idx="1"/>
            </p:cNvCxnSpPr>
            <p:nvPr/>
          </p:nvCxnSpPr>
          <p:spPr>
            <a:xfrm rot="10800000">
              <a:off x="3259756" y="1571124"/>
              <a:ext cx="851400" cy="930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22" name="Google Shape;1622;p5"/>
            <p:cNvCxnSpPr>
              <a:stCxn id="1612" idx="7"/>
              <a:endCxn id="1609" idx="3"/>
            </p:cNvCxnSpPr>
            <p:nvPr/>
          </p:nvCxnSpPr>
          <p:spPr>
            <a:xfrm flipH="1">
              <a:off x="2389216" y="1570979"/>
              <a:ext cx="759300" cy="957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23" name="Google Shape;1623;p5"/>
            <p:cNvCxnSpPr>
              <a:stCxn id="1612" idx="5"/>
              <a:endCxn id="1608" idx="2"/>
            </p:cNvCxnSpPr>
            <p:nvPr/>
          </p:nvCxnSpPr>
          <p:spPr>
            <a:xfrm rot="10800000">
              <a:off x="2216416" y="1240009"/>
              <a:ext cx="932100" cy="219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24" name="Google Shape;1624;p5"/>
            <p:cNvCxnSpPr>
              <a:stCxn id="1608" idx="0"/>
              <a:endCxn id="1609" idx="5"/>
            </p:cNvCxnSpPr>
            <p:nvPr/>
          </p:nvCxnSpPr>
          <p:spPr>
            <a:xfrm>
              <a:off x="1974101" y="1482400"/>
              <a:ext cx="303900" cy="1046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25" name="Google Shape;1625;p5"/>
            <p:cNvCxnSpPr>
              <a:stCxn id="1608" idx="7"/>
              <a:endCxn id="1613" idx="3"/>
            </p:cNvCxnSpPr>
            <p:nvPr/>
          </p:nvCxnSpPr>
          <p:spPr>
            <a:xfrm flipH="1">
              <a:off x="546704" y="1411447"/>
              <a:ext cx="1256100" cy="956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26" name="Google Shape;1626;p5"/>
            <p:cNvCxnSpPr>
              <a:stCxn id="1609" idx="6"/>
              <a:endCxn id="1613" idx="2"/>
            </p:cNvCxnSpPr>
            <p:nvPr/>
          </p:nvCxnSpPr>
          <p:spPr>
            <a:xfrm rot="10800000">
              <a:off x="563826" y="2409419"/>
              <a:ext cx="1691100" cy="175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27" name="Google Shape;1627;p5"/>
            <p:cNvCxnSpPr>
              <a:stCxn id="1613" idx="0"/>
              <a:endCxn id="1607" idx="5"/>
            </p:cNvCxnSpPr>
            <p:nvPr/>
          </p:nvCxnSpPr>
          <p:spPr>
            <a:xfrm>
              <a:off x="505717" y="2467369"/>
              <a:ext cx="666300" cy="1144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28" name="Google Shape;1628;p5"/>
            <p:cNvCxnSpPr>
              <a:stCxn id="1610" idx="4"/>
              <a:endCxn id="1608" idx="1"/>
            </p:cNvCxnSpPr>
            <p:nvPr/>
          </p:nvCxnSpPr>
          <p:spPr>
            <a:xfrm rot="10800000">
              <a:off x="2145250" y="1411444"/>
              <a:ext cx="1598100" cy="222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29" name="Google Shape;1629;p5"/>
            <p:cNvCxnSpPr>
              <a:stCxn id="1607" idx="4"/>
              <a:endCxn id="1608" idx="7"/>
            </p:cNvCxnSpPr>
            <p:nvPr/>
          </p:nvCxnSpPr>
          <p:spPr>
            <a:xfrm rot="10800000" flipH="1">
              <a:off x="1255102" y="1411594"/>
              <a:ext cx="547800" cy="216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30" name="Google Shape;1630;p5"/>
            <p:cNvCxnSpPr>
              <a:stCxn id="1606" idx="5"/>
              <a:endCxn id="1608" idx="1"/>
            </p:cNvCxnSpPr>
            <p:nvPr/>
          </p:nvCxnSpPr>
          <p:spPr>
            <a:xfrm rot="10800000">
              <a:off x="2145256" y="1411524"/>
              <a:ext cx="1965900" cy="109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31" name="Google Shape;1631;p5"/>
            <p:cNvSpPr/>
            <p:nvPr/>
          </p:nvSpPr>
          <p:spPr>
            <a:xfrm rot="10800000">
              <a:off x="873701" y="691869"/>
              <a:ext cx="157500" cy="157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632" name="Google Shape;1632;p5"/>
            <p:cNvCxnSpPr>
              <a:stCxn id="1613" idx="4"/>
              <a:endCxn id="1631" idx="7"/>
            </p:cNvCxnSpPr>
            <p:nvPr/>
          </p:nvCxnSpPr>
          <p:spPr>
            <a:xfrm rot="10800000" flipH="1">
              <a:off x="505717" y="826369"/>
              <a:ext cx="390900" cy="1524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33" name="Google Shape;1633;p5"/>
            <p:cNvCxnSpPr>
              <a:stCxn id="1631" idx="2"/>
              <a:endCxn id="1608" idx="5"/>
            </p:cNvCxnSpPr>
            <p:nvPr/>
          </p:nvCxnSpPr>
          <p:spPr>
            <a:xfrm>
              <a:off x="1031201" y="770619"/>
              <a:ext cx="771600" cy="298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34" name="Google Shape;1634;p5"/>
            <p:cNvCxnSpPr>
              <a:stCxn id="1631" idx="0"/>
              <a:endCxn id="1607" idx="4"/>
            </p:cNvCxnSpPr>
            <p:nvPr/>
          </p:nvCxnSpPr>
          <p:spPr>
            <a:xfrm>
              <a:off x="952451" y="849369"/>
              <a:ext cx="302700" cy="2727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35" name="Google Shape;1635;p5"/>
            <p:cNvCxnSpPr>
              <a:stCxn id="1631" idx="1"/>
              <a:endCxn id="1609" idx="5"/>
            </p:cNvCxnSpPr>
            <p:nvPr/>
          </p:nvCxnSpPr>
          <p:spPr>
            <a:xfrm>
              <a:off x="1008136" y="826304"/>
              <a:ext cx="1269900" cy="1702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36" name="Google Shape;1636;p5"/>
            <p:cNvSpPr/>
            <p:nvPr/>
          </p:nvSpPr>
          <p:spPr>
            <a:xfrm rot="10800000">
              <a:off x="2346923" y="285337"/>
              <a:ext cx="234600" cy="234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637" name="Google Shape;1637;p5"/>
            <p:cNvCxnSpPr>
              <a:stCxn id="1631" idx="2"/>
              <a:endCxn id="1636" idx="6"/>
            </p:cNvCxnSpPr>
            <p:nvPr/>
          </p:nvCxnSpPr>
          <p:spPr>
            <a:xfrm rot="10800000" flipH="1">
              <a:off x="1031201" y="402519"/>
              <a:ext cx="1315800" cy="368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38" name="Google Shape;1638;p5"/>
            <p:cNvCxnSpPr>
              <a:stCxn id="1636" idx="1"/>
              <a:endCxn id="1612" idx="5"/>
            </p:cNvCxnSpPr>
            <p:nvPr/>
          </p:nvCxnSpPr>
          <p:spPr>
            <a:xfrm>
              <a:off x="2547167" y="485581"/>
              <a:ext cx="601200" cy="974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6"/>
          <p:cNvSpPr txBox="1">
            <a:spLocks noGrp="1"/>
          </p:cNvSpPr>
          <p:nvPr>
            <p:ph type="title"/>
          </p:nvPr>
        </p:nvSpPr>
        <p:spPr>
          <a:xfrm>
            <a:off x="865624" y="539500"/>
            <a:ext cx="6730711" cy="66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sk-SK"/>
              <a:t>Big Names of/from the Institute III</a:t>
            </a:r>
            <a:endParaRPr/>
          </a:p>
        </p:txBody>
      </p:sp>
      <p:sp>
        <p:nvSpPr>
          <p:cNvPr id="1644" name="Google Shape;1644;p6"/>
          <p:cNvSpPr txBox="1">
            <a:spLocks noGrp="1"/>
          </p:cNvSpPr>
          <p:nvPr>
            <p:ph type="subTitle" idx="1"/>
          </p:nvPr>
        </p:nvSpPr>
        <p:spPr>
          <a:xfrm>
            <a:off x="865624" y="1347614"/>
            <a:ext cx="7018743" cy="3256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Lubomír Kubáček (* 1931), Ústav mer. SAV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sk-SK" b="1"/>
              <a:t> MÚ SAV , 1981-1994, 1994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sk-SK" b="1"/>
              <a:t> PrF Olomouc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Ludmila Kubáčková  (* 1934,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🕆</a:t>
            </a:r>
            <a:r>
              <a:rPr lang="sk-SK" b="1"/>
              <a:t>2004), GeoF Ú SAV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sk-SK" b="1"/>
              <a:t> MÚ SAV , 1993-1994, 1994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sk-SK" b="1"/>
              <a:t> PrF Olomouc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Andrej Pázman (*1938), Ústav mer. SAV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sk-SK" b="1"/>
              <a:t> MÚ SAV , 1981-1991, 1991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 →</a:t>
            </a:r>
            <a:r>
              <a:rPr lang="sk-SK" b="1"/>
              <a:t> FMFI UK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Marián Vajteršic  (*1951), ÚTK, ÚTRR SAV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sk-SK" b="1"/>
              <a:t> MÚ SAV , 1994-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sk-SK" b="1"/>
              <a:t> Uni Salzburg, Emer. Ved. Prac.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Imrich Vrťo (*1953), ÚTK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sk-SK" b="1"/>
              <a:t> MÚ SAV , 1988-, Emer. Ved. Prac. 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Milan Medveď (* 1944) MÚ SAV 1966-1993, 1993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sk-SK" b="1"/>
              <a:t> FMFI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Juraj Hromkovič (* 1958), FMFI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sk-SK" b="1"/>
              <a:t> MÚ SAV , 1992-1993 → Paderborn, Aachen, ETH Zurich</a:t>
            </a:r>
            <a:endParaRPr b="1"/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None/>
            </a:pP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None/>
            </a:pPr>
            <a:endParaRPr/>
          </a:p>
        </p:txBody>
      </p:sp>
      <p:grpSp>
        <p:nvGrpSpPr>
          <p:cNvPr id="1645" name="Google Shape;1645;p6"/>
          <p:cNvGrpSpPr/>
          <p:nvPr/>
        </p:nvGrpSpPr>
        <p:grpSpPr>
          <a:xfrm>
            <a:off x="7892525" y="732325"/>
            <a:ext cx="298275" cy="322675"/>
            <a:chOff x="8667225" y="681525"/>
            <a:chExt cx="298275" cy="322675"/>
          </a:xfrm>
        </p:grpSpPr>
        <p:sp>
          <p:nvSpPr>
            <p:cNvPr id="1646" name="Google Shape;1646;p6"/>
            <p:cNvSpPr/>
            <p:nvPr/>
          </p:nvSpPr>
          <p:spPr>
            <a:xfrm rot="10800000">
              <a:off x="8667225" y="821625"/>
              <a:ext cx="86700" cy="86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47" name="Google Shape;1647;p6"/>
            <p:cNvSpPr/>
            <p:nvPr/>
          </p:nvSpPr>
          <p:spPr>
            <a:xfrm rot="10800000">
              <a:off x="8825400" y="681525"/>
              <a:ext cx="140100" cy="14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48" name="Google Shape;1648;p6"/>
            <p:cNvSpPr/>
            <p:nvPr/>
          </p:nvSpPr>
          <p:spPr>
            <a:xfrm rot="10800000">
              <a:off x="8869800" y="952900"/>
              <a:ext cx="51300" cy="51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649" name="Google Shape;1649;p6"/>
          <p:cNvGrpSpPr/>
          <p:nvPr/>
        </p:nvGrpSpPr>
        <p:grpSpPr>
          <a:xfrm>
            <a:off x="6788444" y="2953250"/>
            <a:ext cx="3200330" cy="3127770"/>
            <a:chOff x="447667" y="285337"/>
            <a:chExt cx="3863733" cy="3776132"/>
          </a:xfrm>
        </p:grpSpPr>
        <p:sp>
          <p:nvSpPr>
            <p:cNvPr id="1650" name="Google Shape;1650;p6"/>
            <p:cNvSpPr/>
            <p:nvPr/>
          </p:nvSpPr>
          <p:spPr>
            <a:xfrm rot="10800000">
              <a:off x="4076800" y="2467368"/>
              <a:ext cx="234600" cy="23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51" name="Google Shape;1651;p6"/>
            <p:cNvSpPr/>
            <p:nvPr/>
          </p:nvSpPr>
          <p:spPr>
            <a:xfrm rot="10800000">
              <a:off x="1137802" y="3577294"/>
              <a:ext cx="234600" cy="234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52" name="Google Shape;1652;p6"/>
            <p:cNvSpPr/>
            <p:nvPr/>
          </p:nvSpPr>
          <p:spPr>
            <a:xfrm rot="10800000">
              <a:off x="1731851" y="997900"/>
              <a:ext cx="484500" cy="48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53" name="Google Shape;1653;p6"/>
            <p:cNvSpPr/>
            <p:nvPr/>
          </p:nvSpPr>
          <p:spPr>
            <a:xfrm rot="10800000">
              <a:off x="2254926" y="2505869"/>
              <a:ext cx="157500" cy="157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54" name="Google Shape;1654;p6"/>
            <p:cNvSpPr/>
            <p:nvPr/>
          </p:nvSpPr>
          <p:spPr>
            <a:xfrm rot="10800000">
              <a:off x="3685300" y="3636544"/>
              <a:ext cx="116100" cy="116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55" name="Google Shape;1655;p6"/>
            <p:cNvSpPr/>
            <p:nvPr/>
          </p:nvSpPr>
          <p:spPr>
            <a:xfrm rot="10800000">
              <a:off x="2254926" y="3903969"/>
              <a:ext cx="157500" cy="15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56" name="Google Shape;1656;p6"/>
            <p:cNvSpPr/>
            <p:nvPr/>
          </p:nvSpPr>
          <p:spPr>
            <a:xfrm rot="10800000">
              <a:off x="3125451" y="1436544"/>
              <a:ext cx="157500" cy="15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57" name="Google Shape;1657;p6"/>
            <p:cNvSpPr/>
            <p:nvPr/>
          </p:nvSpPr>
          <p:spPr>
            <a:xfrm rot="10800000">
              <a:off x="447667" y="2351269"/>
              <a:ext cx="116100" cy="116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658" name="Google Shape;1658;p6"/>
            <p:cNvCxnSpPr>
              <a:stCxn id="1654" idx="5"/>
              <a:endCxn id="1653" idx="1"/>
            </p:cNvCxnSpPr>
            <p:nvPr/>
          </p:nvCxnSpPr>
          <p:spPr>
            <a:xfrm rot="10800000">
              <a:off x="2389502" y="2640446"/>
              <a:ext cx="1312800" cy="1013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59" name="Google Shape;1659;p6"/>
            <p:cNvCxnSpPr>
              <a:stCxn id="1655" idx="4"/>
              <a:endCxn id="1653" idx="0"/>
            </p:cNvCxnSpPr>
            <p:nvPr/>
          </p:nvCxnSpPr>
          <p:spPr>
            <a:xfrm rot="10800000">
              <a:off x="2333676" y="2663469"/>
              <a:ext cx="0" cy="124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60" name="Google Shape;1660;p6"/>
            <p:cNvCxnSpPr>
              <a:stCxn id="1650" idx="6"/>
              <a:endCxn id="1653" idx="2"/>
            </p:cNvCxnSpPr>
            <p:nvPr/>
          </p:nvCxnSpPr>
          <p:spPr>
            <a:xfrm rot="10800000">
              <a:off x="2412400" y="2584668"/>
              <a:ext cx="1664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61" name="Google Shape;1661;p6"/>
            <p:cNvCxnSpPr>
              <a:stCxn id="1650" idx="0"/>
              <a:endCxn id="1654" idx="3"/>
            </p:cNvCxnSpPr>
            <p:nvPr/>
          </p:nvCxnSpPr>
          <p:spPr>
            <a:xfrm flipH="1">
              <a:off x="3784300" y="2701968"/>
              <a:ext cx="409800" cy="95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62" name="Google Shape;1662;p6"/>
            <p:cNvCxnSpPr>
              <a:stCxn id="1654" idx="7"/>
              <a:endCxn id="1655" idx="2"/>
            </p:cNvCxnSpPr>
            <p:nvPr/>
          </p:nvCxnSpPr>
          <p:spPr>
            <a:xfrm flipH="1">
              <a:off x="2412302" y="3735642"/>
              <a:ext cx="1290000" cy="247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63" name="Google Shape;1663;p6"/>
            <p:cNvCxnSpPr>
              <a:stCxn id="1655" idx="6"/>
              <a:endCxn id="1651" idx="1"/>
            </p:cNvCxnSpPr>
            <p:nvPr/>
          </p:nvCxnSpPr>
          <p:spPr>
            <a:xfrm rot="10800000">
              <a:off x="1338126" y="3777519"/>
              <a:ext cx="916800" cy="205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64" name="Google Shape;1664;p6"/>
            <p:cNvCxnSpPr>
              <a:stCxn id="1653" idx="7"/>
              <a:endCxn id="1651" idx="3"/>
            </p:cNvCxnSpPr>
            <p:nvPr/>
          </p:nvCxnSpPr>
          <p:spPr>
            <a:xfrm flipH="1">
              <a:off x="1338091" y="2640304"/>
              <a:ext cx="939900" cy="971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65" name="Google Shape;1665;p6"/>
            <p:cNvCxnSpPr>
              <a:stCxn id="1650" idx="5"/>
              <a:endCxn id="1656" idx="1"/>
            </p:cNvCxnSpPr>
            <p:nvPr/>
          </p:nvCxnSpPr>
          <p:spPr>
            <a:xfrm rot="10800000">
              <a:off x="3259756" y="1571124"/>
              <a:ext cx="851400" cy="930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66" name="Google Shape;1666;p6"/>
            <p:cNvCxnSpPr>
              <a:stCxn id="1656" idx="7"/>
              <a:endCxn id="1653" idx="3"/>
            </p:cNvCxnSpPr>
            <p:nvPr/>
          </p:nvCxnSpPr>
          <p:spPr>
            <a:xfrm flipH="1">
              <a:off x="2389216" y="1570979"/>
              <a:ext cx="759300" cy="957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67" name="Google Shape;1667;p6"/>
            <p:cNvCxnSpPr>
              <a:stCxn id="1656" idx="5"/>
              <a:endCxn id="1652" idx="2"/>
            </p:cNvCxnSpPr>
            <p:nvPr/>
          </p:nvCxnSpPr>
          <p:spPr>
            <a:xfrm rot="10800000">
              <a:off x="2216416" y="1240009"/>
              <a:ext cx="932100" cy="219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68" name="Google Shape;1668;p6"/>
            <p:cNvCxnSpPr>
              <a:stCxn id="1652" idx="0"/>
              <a:endCxn id="1653" idx="5"/>
            </p:cNvCxnSpPr>
            <p:nvPr/>
          </p:nvCxnSpPr>
          <p:spPr>
            <a:xfrm>
              <a:off x="1974101" y="1482400"/>
              <a:ext cx="303900" cy="1046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69" name="Google Shape;1669;p6"/>
            <p:cNvCxnSpPr>
              <a:stCxn id="1652" idx="7"/>
              <a:endCxn id="1657" idx="3"/>
            </p:cNvCxnSpPr>
            <p:nvPr/>
          </p:nvCxnSpPr>
          <p:spPr>
            <a:xfrm flipH="1">
              <a:off x="546704" y="1411447"/>
              <a:ext cx="1256100" cy="956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70" name="Google Shape;1670;p6"/>
            <p:cNvCxnSpPr>
              <a:stCxn id="1653" idx="6"/>
              <a:endCxn id="1657" idx="2"/>
            </p:cNvCxnSpPr>
            <p:nvPr/>
          </p:nvCxnSpPr>
          <p:spPr>
            <a:xfrm rot="10800000">
              <a:off x="563826" y="2409419"/>
              <a:ext cx="1691100" cy="175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71" name="Google Shape;1671;p6"/>
            <p:cNvCxnSpPr>
              <a:stCxn id="1657" idx="0"/>
              <a:endCxn id="1651" idx="5"/>
            </p:cNvCxnSpPr>
            <p:nvPr/>
          </p:nvCxnSpPr>
          <p:spPr>
            <a:xfrm>
              <a:off x="505717" y="2467369"/>
              <a:ext cx="666300" cy="1144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72" name="Google Shape;1672;p6"/>
            <p:cNvCxnSpPr>
              <a:stCxn id="1654" idx="4"/>
              <a:endCxn id="1652" idx="1"/>
            </p:cNvCxnSpPr>
            <p:nvPr/>
          </p:nvCxnSpPr>
          <p:spPr>
            <a:xfrm rot="10800000">
              <a:off x="2145250" y="1411444"/>
              <a:ext cx="1598100" cy="222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73" name="Google Shape;1673;p6"/>
            <p:cNvCxnSpPr>
              <a:stCxn id="1651" idx="4"/>
              <a:endCxn id="1652" idx="7"/>
            </p:cNvCxnSpPr>
            <p:nvPr/>
          </p:nvCxnSpPr>
          <p:spPr>
            <a:xfrm rot="10800000" flipH="1">
              <a:off x="1255102" y="1411594"/>
              <a:ext cx="547800" cy="216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74" name="Google Shape;1674;p6"/>
            <p:cNvCxnSpPr>
              <a:stCxn id="1650" idx="5"/>
              <a:endCxn id="1652" idx="1"/>
            </p:cNvCxnSpPr>
            <p:nvPr/>
          </p:nvCxnSpPr>
          <p:spPr>
            <a:xfrm rot="10800000">
              <a:off x="2145256" y="1411524"/>
              <a:ext cx="1965900" cy="109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75" name="Google Shape;1675;p6"/>
            <p:cNvSpPr/>
            <p:nvPr/>
          </p:nvSpPr>
          <p:spPr>
            <a:xfrm rot="10800000">
              <a:off x="873701" y="691869"/>
              <a:ext cx="157500" cy="157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676" name="Google Shape;1676;p6"/>
            <p:cNvCxnSpPr>
              <a:stCxn id="1657" idx="4"/>
              <a:endCxn id="1675" idx="7"/>
            </p:cNvCxnSpPr>
            <p:nvPr/>
          </p:nvCxnSpPr>
          <p:spPr>
            <a:xfrm rot="10800000" flipH="1">
              <a:off x="505717" y="826369"/>
              <a:ext cx="390900" cy="1524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77" name="Google Shape;1677;p6"/>
            <p:cNvCxnSpPr>
              <a:stCxn id="1675" idx="2"/>
              <a:endCxn id="1652" idx="5"/>
            </p:cNvCxnSpPr>
            <p:nvPr/>
          </p:nvCxnSpPr>
          <p:spPr>
            <a:xfrm>
              <a:off x="1031201" y="770619"/>
              <a:ext cx="771600" cy="298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78" name="Google Shape;1678;p6"/>
            <p:cNvCxnSpPr>
              <a:stCxn id="1675" idx="0"/>
              <a:endCxn id="1651" idx="4"/>
            </p:cNvCxnSpPr>
            <p:nvPr/>
          </p:nvCxnSpPr>
          <p:spPr>
            <a:xfrm>
              <a:off x="952451" y="849369"/>
              <a:ext cx="302700" cy="2727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79" name="Google Shape;1679;p6"/>
            <p:cNvCxnSpPr>
              <a:stCxn id="1675" idx="1"/>
              <a:endCxn id="1653" idx="5"/>
            </p:cNvCxnSpPr>
            <p:nvPr/>
          </p:nvCxnSpPr>
          <p:spPr>
            <a:xfrm>
              <a:off x="1008136" y="826304"/>
              <a:ext cx="1269900" cy="1702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80" name="Google Shape;1680;p6"/>
            <p:cNvSpPr/>
            <p:nvPr/>
          </p:nvSpPr>
          <p:spPr>
            <a:xfrm rot="10800000">
              <a:off x="2346923" y="285337"/>
              <a:ext cx="234600" cy="234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681" name="Google Shape;1681;p6"/>
            <p:cNvCxnSpPr>
              <a:stCxn id="1675" idx="2"/>
              <a:endCxn id="1680" idx="6"/>
            </p:cNvCxnSpPr>
            <p:nvPr/>
          </p:nvCxnSpPr>
          <p:spPr>
            <a:xfrm rot="10800000" flipH="1">
              <a:off x="1031201" y="402519"/>
              <a:ext cx="1315800" cy="368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82" name="Google Shape;1682;p6"/>
            <p:cNvCxnSpPr>
              <a:stCxn id="1680" idx="1"/>
              <a:endCxn id="1656" idx="5"/>
            </p:cNvCxnSpPr>
            <p:nvPr/>
          </p:nvCxnSpPr>
          <p:spPr>
            <a:xfrm>
              <a:off x="2547167" y="485581"/>
              <a:ext cx="601200" cy="974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7"/>
          <p:cNvSpPr txBox="1">
            <a:spLocks noGrp="1"/>
          </p:cNvSpPr>
          <p:nvPr>
            <p:ph type="title"/>
          </p:nvPr>
        </p:nvSpPr>
        <p:spPr>
          <a:xfrm>
            <a:off x="865624" y="539500"/>
            <a:ext cx="6730711" cy="66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sk-SK"/>
              <a:t>Big Names of/from the Institute IV</a:t>
            </a:r>
            <a:endParaRPr/>
          </a:p>
        </p:txBody>
      </p:sp>
      <p:sp>
        <p:nvSpPr>
          <p:cNvPr id="1688" name="Google Shape;1688;p7"/>
          <p:cNvSpPr txBox="1">
            <a:spLocks noGrp="1"/>
          </p:cNvSpPr>
          <p:nvPr>
            <p:ph type="subTitle" idx="1"/>
          </p:nvPr>
        </p:nvSpPr>
        <p:spPr>
          <a:xfrm>
            <a:off x="865624" y="1347614"/>
            <a:ext cx="7018743" cy="3256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Ladislav Mišík ml. (* 1953) MÚ SAV 1976-1987, 1987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sk-SK" b="1"/>
              <a:t> Univ Ostrava 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Ján Mináč (* 1953) MÚ SAV 1976-1983, 1983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sk-SK" b="1"/>
              <a:t> Canada 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Juraj Kostra  (* 1953) MÚ SAV 1976-1991, 1991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sk-SK" b="1"/>
              <a:t> Univ. Ostrava 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Milan Paštéka  (* 1962) MÚ SAV 1990-1996, 1993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sk-SK" b="1"/>
              <a:t> Univ. Trnava 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Michal Fečkan  (* 1960) MÚ SAV 1985-1993, 1993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sk-SK" b="1"/>
              <a:t> FMFI  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Róbert Szelepczényi (*1966), MÚ SAV  1994-2007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→ 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Július Korbaš, (* 1955,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🕆</a:t>
            </a:r>
            <a:r>
              <a:rPr lang="sk-SK" b="1"/>
              <a:t>2022), MÚ SAV  1988-1994, 1994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sk-SK" b="1"/>
              <a:t> FMFI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Vladimír Dančík (*1965), MÚ SAV  1988-1990,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sk-SK" b="1"/>
              <a:t> UK, USA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Peter Vojtáš  (*1951), MÚ SAV  1978-2007,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sk-SK" b="1"/>
              <a:t> MFF UK Praha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Štefan Porubský (*1947), MÚ SAV  1971-1990,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sk-SK" b="1"/>
              <a:t> STU, ČVUT, AV ČR</a:t>
            </a:r>
            <a:endParaRPr/>
          </a:p>
        </p:txBody>
      </p:sp>
      <p:grpSp>
        <p:nvGrpSpPr>
          <p:cNvPr id="1689" name="Google Shape;1689;p7"/>
          <p:cNvGrpSpPr/>
          <p:nvPr/>
        </p:nvGrpSpPr>
        <p:grpSpPr>
          <a:xfrm>
            <a:off x="7892525" y="732325"/>
            <a:ext cx="298275" cy="322675"/>
            <a:chOff x="8667225" y="681525"/>
            <a:chExt cx="298275" cy="322675"/>
          </a:xfrm>
        </p:grpSpPr>
        <p:sp>
          <p:nvSpPr>
            <p:cNvPr id="1690" name="Google Shape;1690;p7"/>
            <p:cNvSpPr/>
            <p:nvPr/>
          </p:nvSpPr>
          <p:spPr>
            <a:xfrm rot="10800000">
              <a:off x="8667225" y="821625"/>
              <a:ext cx="86700" cy="86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91" name="Google Shape;1691;p7"/>
            <p:cNvSpPr/>
            <p:nvPr/>
          </p:nvSpPr>
          <p:spPr>
            <a:xfrm rot="10800000">
              <a:off x="8825400" y="681525"/>
              <a:ext cx="140100" cy="14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92" name="Google Shape;1692;p7"/>
            <p:cNvSpPr/>
            <p:nvPr/>
          </p:nvSpPr>
          <p:spPr>
            <a:xfrm rot="10800000">
              <a:off x="8869800" y="952900"/>
              <a:ext cx="51300" cy="51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693" name="Google Shape;1693;p7"/>
          <p:cNvGrpSpPr/>
          <p:nvPr/>
        </p:nvGrpSpPr>
        <p:grpSpPr>
          <a:xfrm>
            <a:off x="6788444" y="2953250"/>
            <a:ext cx="3200330" cy="3127770"/>
            <a:chOff x="447667" y="285337"/>
            <a:chExt cx="3863733" cy="3776132"/>
          </a:xfrm>
        </p:grpSpPr>
        <p:sp>
          <p:nvSpPr>
            <p:cNvPr id="1694" name="Google Shape;1694;p7"/>
            <p:cNvSpPr/>
            <p:nvPr/>
          </p:nvSpPr>
          <p:spPr>
            <a:xfrm rot="10800000">
              <a:off x="4076800" y="2467368"/>
              <a:ext cx="234600" cy="23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95" name="Google Shape;1695;p7"/>
            <p:cNvSpPr/>
            <p:nvPr/>
          </p:nvSpPr>
          <p:spPr>
            <a:xfrm rot="10800000">
              <a:off x="1137802" y="3577294"/>
              <a:ext cx="234600" cy="234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96" name="Google Shape;1696;p7"/>
            <p:cNvSpPr/>
            <p:nvPr/>
          </p:nvSpPr>
          <p:spPr>
            <a:xfrm rot="10800000">
              <a:off x="1731851" y="997900"/>
              <a:ext cx="484500" cy="48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97" name="Google Shape;1697;p7"/>
            <p:cNvSpPr/>
            <p:nvPr/>
          </p:nvSpPr>
          <p:spPr>
            <a:xfrm rot="10800000">
              <a:off x="2254926" y="2505869"/>
              <a:ext cx="157500" cy="157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98" name="Google Shape;1698;p7"/>
            <p:cNvSpPr/>
            <p:nvPr/>
          </p:nvSpPr>
          <p:spPr>
            <a:xfrm rot="10800000">
              <a:off x="3685300" y="3636544"/>
              <a:ext cx="116100" cy="116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99" name="Google Shape;1699;p7"/>
            <p:cNvSpPr/>
            <p:nvPr/>
          </p:nvSpPr>
          <p:spPr>
            <a:xfrm rot="10800000">
              <a:off x="2254926" y="3903969"/>
              <a:ext cx="157500" cy="15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00" name="Google Shape;1700;p7"/>
            <p:cNvSpPr/>
            <p:nvPr/>
          </p:nvSpPr>
          <p:spPr>
            <a:xfrm rot="10800000">
              <a:off x="3125451" y="1436544"/>
              <a:ext cx="157500" cy="15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01" name="Google Shape;1701;p7"/>
            <p:cNvSpPr/>
            <p:nvPr/>
          </p:nvSpPr>
          <p:spPr>
            <a:xfrm rot="10800000">
              <a:off x="447667" y="2351269"/>
              <a:ext cx="116100" cy="116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702" name="Google Shape;1702;p7"/>
            <p:cNvCxnSpPr>
              <a:stCxn id="1698" idx="5"/>
              <a:endCxn id="1697" idx="1"/>
            </p:cNvCxnSpPr>
            <p:nvPr/>
          </p:nvCxnSpPr>
          <p:spPr>
            <a:xfrm rot="10800000">
              <a:off x="2389502" y="2640446"/>
              <a:ext cx="1312800" cy="1013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03" name="Google Shape;1703;p7"/>
            <p:cNvCxnSpPr>
              <a:stCxn id="1699" idx="4"/>
              <a:endCxn id="1697" idx="0"/>
            </p:cNvCxnSpPr>
            <p:nvPr/>
          </p:nvCxnSpPr>
          <p:spPr>
            <a:xfrm rot="10800000">
              <a:off x="2333676" y="2663469"/>
              <a:ext cx="0" cy="124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04" name="Google Shape;1704;p7"/>
            <p:cNvCxnSpPr>
              <a:stCxn id="1694" idx="6"/>
              <a:endCxn id="1697" idx="2"/>
            </p:cNvCxnSpPr>
            <p:nvPr/>
          </p:nvCxnSpPr>
          <p:spPr>
            <a:xfrm rot="10800000">
              <a:off x="2412400" y="2584668"/>
              <a:ext cx="1664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05" name="Google Shape;1705;p7"/>
            <p:cNvCxnSpPr>
              <a:stCxn id="1694" idx="0"/>
              <a:endCxn id="1698" idx="3"/>
            </p:cNvCxnSpPr>
            <p:nvPr/>
          </p:nvCxnSpPr>
          <p:spPr>
            <a:xfrm flipH="1">
              <a:off x="3784300" y="2701968"/>
              <a:ext cx="409800" cy="95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06" name="Google Shape;1706;p7"/>
            <p:cNvCxnSpPr>
              <a:stCxn id="1698" idx="7"/>
              <a:endCxn id="1699" idx="2"/>
            </p:cNvCxnSpPr>
            <p:nvPr/>
          </p:nvCxnSpPr>
          <p:spPr>
            <a:xfrm flipH="1">
              <a:off x="2412302" y="3735642"/>
              <a:ext cx="1290000" cy="247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07" name="Google Shape;1707;p7"/>
            <p:cNvCxnSpPr>
              <a:stCxn id="1699" idx="6"/>
              <a:endCxn id="1695" idx="1"/>
            </p:cNvCxnSpPr>
            <p:nvPr/>
          </p:nvCxnSpPr>
          <p:spPr>
            <a:xfrm rot="10800000">
              <a:off x="1338126" y="3777519"/>
              <a:ext cx="916800" cy="205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08" name="Google Shape;1708;p7"/>
            <p:cNvCxnSpPr>
              <a:stCxn id="1697" idx="7"/>
              <a:endCxn id="1695" idx="3"/>
            </p:cNvCxnSpPr>
            <p:nvPr/>
          </p:nvCxnSpPr>
          <p:spPr>
            <a:xfrm flipH="1">
              <a:off x="1338091" y="2640304"/>
              <a:ext cx="939900" cy="971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09" name="Google Shape;1709;p7"/>
            <p:cNvCxnSpPr>
              <a:stCxn id="1694" idx="5"/>
              <a:endCxn id="1700" idx="1"/>
            </p:cNvCxnSpPr>
            <p:nvPr/>
          </p:nvCxnSpPr>
          <p:spPr>
            <a:xfrm rot="10800000">
              <a:off x="3259756" y="1571124"/>
              <a:ext cx="851400" cy="930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10" name="Google Shape;1710;p7"/>
            <p:cNvCxnSpPr>
              <a:stCxn id="1700" idx="7"/>
              <a:endCxn id="1697" idx="3"/>
            </p:cNvCxnSpPr>
            <p:nvPr/>
          </p:nvCxnSpPr>
          <p:spPr>
            <a:xfrm flipH="1">
              <a:off x="2389216" y="1570979"/>
              <a:ext cx="759300" cy="957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11" name="Google Shape;1711;p7"/>
            <p:cNvCxnSpPr>
              <a:stCxn id="1700" idx="5"/>
              <a:endCxn id="1696" idx="2"/>
            </p:cNvCxnSpPr>
            <p:nvPr/>
          </p:nvCxnSpPr>
          <p:spPr>
            <a:xfrm rot="10800000">
              <a:off x="2216416" y="1240009"/>
              <a:ext cx="932100" cy="219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12" name="Google Shape;1712;p7"/>
            <p:cNvCxnSpPr>
              <a:stCxn id="1696" idx="0"/>
              <a:endCxn id="1697" idx="5"/>
            </p:cNvCxnSpPr>
            <p:nvPr/>
          </p:nvCxnSpPr>
          <p:spPr>
            <a:xfrm>
              <a:off x="1974101" y="1482400"/>
              <a:ext cx="303900" cy="1046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13" name="Google Shape;1713;p7"/>
            <p:cNvCxnSpPr>
              <a:stCxn id="1696" idx="7"/>
              <a:endCxn id="1701" idx="3"/>
            </p:cNvCxnSpPr>
            <p:nvPr/>
          </p:nvCxnSpPr>
          <p:spPr>
            <a:xfrm flipH="1">
              <a:off x="546704" y="1411447"/>
              <a:ext cx="1256100" cy="956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14" name="Google Shape;1714;p7"/>
            <p:cNvCxnSpPr>
              <a:stCxn id="1697" idx="6"/>
              <a:endCxn id="1701" idx="2"/>
            </p:cNvCxnSpPr>
            <p:nvPr/>
          </p:nvCxnSpPr>
          <p:spPr>
            <a:xfrm rot="10800000">
              <a:off x="563826" y="2409419"/>
              <a:ext cx="1691100" cy="175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15" name="Google Shape;1715;p7"/>
            <p:cNvCxnSpPr>
              <a:stCxn id="1701" idx="0"/>
              <a:endCxn id="1695" idx="5"/>
            </p:cNvCxnSpPr>
            <p:nvPr/>
          </p:nvCxnSpPr>
          <p:spPr>
            <a:xfrm>
              <a:off x="505717" y="2467369"/>
              <a:ext cx="666300" cy="1144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16" name="Google Shape;1716;p7"/>
            <p:cNvCxnSpPr>
              <a:stCxn id="1698" idx="4"/>
              <a:endCxn id="1696" idx="1"/>
            </p:cNvCxnSpPr>
            <p:nvPr/>
          </p:nvCxnSpPr>
          <p:spPr>
            <a:xfrm rot="10800000">
              <a:off x="2145250" y="1411444"/>
              <a:ext cx="1598100" cy="222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17" name="Google Shape;1717;p7"/>
            <p:cNvCxnSpPr>
              <a:stCxn id="1695" idx="4"/>
              <a:endCxn id="1696" idx="7"/>
            </p:cNvCxnSpPr>
            <p:nvPr/>
          </p:nvCxnSpPr>
          <p:spPr>
            <a:xfrm rot="10800000" flipH="1">
              <a:off x="1255102" y="1411594"/>
              <a:ext cx="547800" cy="216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18" name="Google Shape;1718;p7"/>
            <p:cNvCxnSpPr>
              <a:stCxn id="1694" idx="5"/>
              <a:endCxn id="1696" idx="1"/>
            </p:cNvCxnSpPr>
            <p:nvPr/>
          </p:nvCxnSpPr>
          <p:spPr>
            <a:xfrm rot="10800000">
              <a:off x="2145256" y="1411524"/>
              <a:ext cx="1965900" cy="109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19" name="Google Shape;1719;p7"/>
            <p:cNvSpPr/>
            <p:nvPr/>
          </p:nvSpPr>
          <p:spPr>
            <a:xfrm rot="10800000">
              <a:off x="873701" y="691869"/>
              <a:ext cx="157500" cy="157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720" name="Google Shape;1720;p7"/>
            <p:cNvCxnSpPr>
              <a:stCxn id="1701" idx="4"/>
              <a:endCxn id="1719" idx="7"/>
            </p:cNvCxnSpPr>
            <p:nvPr/>
          </p:nvCxnSpPr>
          <p:spPr>
            <a:xfrm rot="10800000" flipH="1">
              <a:off x="505717" y="826369"/>
              <a:ext cx="390900" cy="1524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21" name="Google Shape;1721;p7"/>
            <p:cNvCxnSpPr>
              <a:stCxn id="1719" idx="2"/>
              <a:endCxn id="1696" idx="5"/>
            </p:cNvCxnSpPr>
            <p:nvPr/>
          </p:nvCxnSpPr>
          <p:spPr>
            <a:xfrm>
              <a:off x="1031201" y="770619"/>
              <a:ext cx="771600" cy="298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22" name="Google Shape;1722;p7"/>
            <p:cNvCxnSpPr>
              <a:stCxn id="1719" idx="0"/>
              <a:endCxn id="1695" idx="4"/>
            </p:cNvCxnSpPr>
            <p:nvPr/>
          </p:nvCxnSpPr>
          <p:spPr>
            <a:xfrm>
              <a:off x="952451" y="849369"/>
              <a:ext cx="302700" cy="2727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23" name="Google Shape;1723;p7"/>
            <p:cNvCxnSpPr>
              <a:stCxn id="1719" idx="1"/>
              <a:endCxn id="1697" idx="5"/>
            </p:cNvCxnSpPr>
            <p:nvPr/>
          </p:nvCxnSpPr>
          <p:spPr>
            <a:xfrm>
              <a:off x="1008136" y="826304"/>
              <a:ext cx="1269900" cy="1702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24" name="Google Shape;1724;p7"/>
            <p:cNvSpPr/>
            <p:nvPr/>
          </p:nvSpPr>
          <p:spPr>
            <a:xfrm rot="10800000">
              <a:off x="2346923" y="285337"/>
              <a:ext cx="234600" cy="234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725" name="Google Shape;1725;p7"/>
            <p:cNvCxnSpPr>
              <a:stCxn id="1719" idx="2"/>
              <a:endCxn id="1724" idx="6"/>
            </p:cNvCxnSpPr>
            <p:nvPr/>
          </p:nvCxnSpPr>
          <p:spPr>
            <a:xfrm rot="10800000" flipH="1">
              <a:off x="1031201" y="402519"/>
              <a:ext cx="1315800" cy="368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26" name="Google Shape;1726;p7"/>
            <p:cNvCxnSpPr>
              <a:stCxn id="1724" idx="1"/>
              <a:endCxn id="1700" idx="5"/>
            </p:cNvCxnSpPr>
            <p:nvPr/>
          </p:nvCxnSpPr>
          <p:spPr>
            <a:xfrm>
              <a:off x="2547167" y="485581"/>
              <a:ext cx="601200" cy="974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8"/>
          <p:cNvSpPr txBox="1">
            <a:spLocks noGrp="1"/>
          </p:cNvSpPr>
          <p:nvPr>
            <p:ph type="title"/>
          </p:nvPr>
        </p:nvSpPr>
        <p:spPr>
          <a:xfrm>
            <a:off x="865624" y="539500"/>
            <a:ext cx="6730711" cy="66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sk-SK"/>
              <a:t>Big Names of/from the Institute V</a:t>
            </a:r>
            <a:endParaRPr/>
          </a:p>
        </p:txBody>
      </p:sp>
      <p:sp>
        <p:nvSpPr>
          <p:cNvPr id="1732" name="Google Shape;1732;p8"/>
          <p:cNvSpPr txBox="1">
            <a:spLocks noGrp="1"/>
          </p:cNvSpPr>
          <p:nvPr>
            <p:ph type="subTitle" idx="1"/>
          </p:nvPr>
        </p:nvSpPr>
        <p:spPr>
          <a:xfrm>
            <a:off x="865624" y="1347614"/>
            <a:ext cx="7018743" cy="3256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Rastislav Telgársky (* 1943,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🕆</a:t>
            </a:r>
            <a:r>
              <a:rPr lang="sk-SK" b="1"/>
              <a:t>2014), MÚ SAV  1970-1974 ,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sk-SK" b="1"/>
              <a:t> Poland, USA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Emanuel Chetcutti (*1978 Malta), MÚ SAV 2003-2005, 2005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sk-SK" b="1"/>
              <a:t> Malta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Thomas Vetterlein  (*1968 Gottingen), MÚ SAV 1993-2003, 2003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sk-SK" b="1"/>
              <a:t> Germany 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●"/>
            </a:pPr>
            <a:r>
              <a:rPr lang="sk-SK" b="1"/>
              <a:t>Robin Hudson (* 1940, 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🕆</a:t>
            </a:r>
            <a:r>
              <a:rPr lang="sk-SK" b="1"/>
              <a:t>2021), Univ Nottingham MÚ SAV , 1997-2000, 2000</a:t>
            </a:r>
            <a:r>
              <a:rPr lang="sk-SK" b="1">
                <a:latin typeface="Noto Sans Symbols"/>
                <a:ea typeface="Noto Sans Symbols"/>
                <a:cs typeface="Noto Sans Symbols"/>
                <a:sym typeface="Noto Sans Symbols"/>
              </a:rPr>
              <a:t> →</a:t>
            </a:r>
            <a:r>
              <a:rPr lang="sk-SK" b="1"/>
              <a:t> Loughborough Uni.</a:t>
            </a:r>
            <a:endParaRPr/>
          </a:p>
          <a:p>
            <a:pPr marL="45720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None/>
            </a:pPr>
            <a:endParaRPr/>
          </a:p>
          <a:p>
            <a:pPr marL="45720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None/>
            </a:pP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None/>
            </a:pPr>
            <a:endParaRPr/>
          </a:p>
        </p:txBody>
      </p:sp>
      <p:grpSp>
        <p:nvGrpSpPr>
          <p:cNvPr id="1733" name="Google Shape;1733;p8"/>
          <p:cNvGrpSpPr/>
          <p:nvPr/>
        </p:nvGrpSpPr>
        <p:grpSpPr>
          <a:xfrm>
            <a:off x="7892525" y="732325"/>
            <a:ext cx="298275" cy="322675"/>
            <a:chOff x="8667225" y="681525"/>
            <a:chExt cx="298275" cy="322675"/>
          </a:xfrm>
        </p:grpSpPr>
        <p:sp>
          <p:nvSpPr>
            <p:cNvPr id="1734" name="Google Shape;1734;p8"/>
            <p:cNvSpPr/>
            <p:nvPr/>
          </p:nvSpPr>
          <p:spPr>
            <a:xfrm rot="10800000">
              <a:off x="8667225" y="821625"/>
              <a:ext cx="86700" cy="86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35" name="Google Shape;1735;p8"/>
            <p:cNvSpPr/>
            <p:nvPr/>
          </p:nvSpPr>
          <p:spPr>
            <a:xfrm rot="10800000">
              <a:off x="8825400" y="681525"/>
              <a:ext cx="140100" cy="14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36" name="Google Shape;1736;p8"/>
            <p:cNvSpPr/>
            <p:nvPr/>
          </p:nvSpPr>
          <p:spPr>
            <a:xfrm rot="10800000">
              <a:off x="8869800" y="952900"/>
              <a:ext cx="51300" cy="51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737" name="Google Shape;1737;p8"/>
          <p:cNvGrpSpPr/>
          <p:nvPr/>
        </p:nvGrpSpPr>
        <p:grpSpPr>
          <a:xfrm>
            <a:off x="6788444" y="2953250"/>
            <a:ext cx="3200330" cy="3127770"/>
            <a:chOff x="447667" y="285337"/>
            <a:chExt cx="3863733" cy="3776132"/>
          </a:xfrm>
        </p:grpSpPr>
        <p:sp>
          <p:nvSpPr>
            <p:cNvPr id="1738" name="Google Shape;1738;p8"/>
            <p:cNvSpPr/>
            <p:nvPr/>
          </p:nvSpPr>
          <p:spPr>
            <a:xfrm rot="10800000">
              <a:off x="4076800" y="2467368"/>
              <a:ext cx="234600" cy="23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 rot="10800000">
              <a:off x="1137802" y="3577294"/>
              <a:ext cx="234600" cy="234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 rot="10800000">
              <a:off x="1731851" y="997900"/>
              <a:ext cx="484500" cy="48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 rot="10800000">
              <a:off x="2254926" y="2505869"/>
              <a:ext cx="157500" cy="157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 rot="10800000">
              <a:off x="3685300" y="3636544"/>
              <a:ext cx="116100" cy="116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 rot="10800000">
              <a:off x="2254926" y="3903969"/>
              <a:ext cx="157500" cy="15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 rot="10800000">
              <a:off x="3125451" y="1436544"/>
              <a:ext cx="157500" cy="15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 rot="10800000">
              <a:off x="447667" y="2351269"/>
              <a:ext cx="116100" cy="116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746" name="Google Shape;1746;p8"/>
            <p:cNvCxnSpPr>
              <a:stCxn id="1742" idx="5"/>
              <a:endCxn id="1741" idx="1"/>
            </p:cNvCxnSpPr>
            <p:nvPr/>
          </p:nvCxnSpPr>
          <p:spPr>
            <a:xfrm rot="10800000">
              <a:off x="2389502" y="2640446"/>
              <a:ext cx="1312800" cy="1013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47" name="Google Shape;1747;p8"/>
            <p:cNvCxnSpPr>
              <a:stCxn id="1743" idx="4"/>
              <a:endCxn id="1741" idx="0"/>
            </p:cNvCxnSpPr>
            <p:nvPr/>
          </p:nvCxnSpPr>
          <p:spPr>
            <a:xfrm rot="10800000">
              <a:off x="2333676" y="2663469"/>
              <a:ext cx="0" cy="124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48" name="Google Shape;1748;p8"/>
            <p:cNvCxnSpPr>
              <a:stCxn id="1738" idx="6"/>
              <a:endCxn id="1741" idx="2"/>
            </p:cNvCxnSpPr>
            <p:nvPr/>
          </p:nvCxnSpPr>
          <p:spPr>
            <a:xfrm rot="10800000">
              <a:off x="2412400" y="2584668"/>
              <a:ext cx="1664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49" name="Google Shape;1749;p8"/>
            <p:cNvCxnSpPr>
              <a:stCxn id="1738" idx="0"/>
              <a:endCxn id="1742" idx="3"/>
            </p:cNvCxnSpPr>
            <p:nvPr/>
          </p:nvCxnSpPr>
          <p:spPr>
            <a:xfrm flipH="1">
              <a:off x="3784300" y="2701968"/>
              <a:ext cx="409800" cy="95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50" name="Google Shape;1750;p8"/>
            <p:cNvCxnSpPr>
              <a:stCxn id="1742" idx="7"/>
              <a:endCxn id="1743" idx="2"/>
            </p:cNvCxnSpPr>
            <p:nvPr/>
          </p:nvCxnSpPr>
          <p:spPr>
            <a:xfrm flipH="1">
              <a:off x="2412302" y="3735642"/>
              <a:ext cx="1290000" cy="247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51" name="Google Shape;1751;p8"/>
            <p:cNvCxnSpPr>
              <a:stCxn id="1743" idx="6"/>
              <a:endCxn id="1739" idx="1"/>
            </p:cNvCxnSpPr>
            <p:nvPr/>
          </p:nvCxnSpPr>
          <p:spPr>
            <a:xfrm rot="10800000">
              <a:off x="1338126" y="3777519"/>
              <a:ext cx="916800" cy="205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52" name="Google Shape;1752;p8"/>
            <p:cNvCxnSpPr>
              <a:stCxn id="1741" idx="7"/>
              <a:endCxn id="1739" idx="3"/>
            </p:cNvCxnSpPr>
            <p:nvPr/>
          </p:nvCxnSpPr>
          <p:spPr>
            <a:xfrm flipH="1">
              <a:off x="1338091" y="2640304"/>
              <a:ext cx="939900" cy="971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53" name="Google Shape;1753;p8"/>
            <p:cNvCxnSpPr>
              <a:stCxn id="1738" idx="5"/>
              <a:endCxn id="1744" idx="1"/>
            </p:cNvCxnSpPr>
            <p:nvPr/>
          </p:nvCxnSpPr>
          <p:spPr>
            <a:xfrm rot="10800000">
              <a:off x="3259756" y="1571124"/>
              <a:ext cx="851400" cy="930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54" name="Google Shape;1754;p8"/>
            <p:cNvCxnSpPr>
              <a:stCxn id="1744" idx="7"/>
              <a:endCxn id="1741" idx="3"/>
            </p:cNvCxnSpPr>
            <p:nvPr/>
          </p:nvCxnSpPr>
          <p:spPr>
            <a:xfrm flipH="1">
              <a:off x="2389216" y="1570979"/>
              <a:ext cx="759300" cy="957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55" name="Google Shape;1755;p8"/>
            <p:cNvCxnSpPr>
              <a:stCxn id="1744" idx="5"/>
              <a:endCxn id="1740" idx="2"/>
            </p:cNvCxnSpPr>
            <p:nvPr/>
          </p:nvCxnSpPr>
          <p:spPr>
            <a:xfrm rot="10800000">
              <a:off x="2216416" y="1240009"/>
              <a:ext cx="932100" cy="219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56" name="Google Shape;1756;p8"/>
            <p:cNvCxnSpPr>
              <a:stCxn id="1740" idx="0"/>
              <a:endCxn id="1741" idx="5"/>
            </p:cNvCxnSpPr>
            <p:nvPr/>
          </p:nvCxnSpPr>
          <p:spPr>
            <a:xfrm>
              <a:off x="1974101" y="1482400"/>
              <a:ext cx="303900" cy="1046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57" name="Google Shape;1757;p8"/>
            <p:cNvCxnSpPr>
              <a:stCxn id="1740" idx="7"/>
              <a:endCxn id="1745" idx="3"/>
            </p:cNvCxnSpPr>
            <p:nvPr/>
          </p:nvCxnSpPr>
          <p:spPr>
            <a:xfrm flipH="1">
              <a:off x="546704" y="1411447"/>
              <a:ext cx="1256100" cy="956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58" name="Google Shape;1758;p8"/>
            <p:cNvCxnSpPr>
              <a:stCxn id="1741" idx="6"/>
              <a:endCxn id="1745" idx="2"/>
            </p:cNvCxnSpPr>
            <p:nvPr/>
          </p:nvCxnSpPr>
          <p:spPr>
            <a:xfrm rot="10800000">
              <a:off x="563826" y="2409419"/>
              <a:ext cx="1691100" cy="175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59" name="Google Shape;1759;p8"/>
            <p:cNvCxnSpPr>
              <a:stCxn id="1745" idx="0"/>
              <a:endCxn id="1739" idx="5"/>
            </p:cNvCxnSpPr>
            <p:nvPr/>
          </p:nvCxnSpPr>
          <p:spPr>
            <a:xfrm>
              <a:off x="505717" y="2467369"/>
              <a:ext cx="666300" cy="1144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60" name="Google Shape;1760;p8"/>
            <p:cNvCxnSpPr>
              <a:stCxn id="1742" idx="4"/>
              <a:endCxn id="1740" idx="1"/>
            </p:cNvCxnSpPr>
            <p:nvPr/>
          </p:nvCxnSpPr>
          <p:spPr>
            <a:xfrm rot="10800000">
              <a:off x="2145250" y="1411444"/>
              <a:ext cx="1598100" cy="222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61" name="Google Shape;1761;p8"/>
            <p:cNvCxnSpPr>
              <a:stCxn id="1739" idx="4"/>
              <a:endCxn id="1740" idx="7"/>
            </p:cNvCxnSpPr>
            <p:nvPr/>
          </p:nvCxnSpPr>
          <p:spPr>
            <a:xfrm rot="10800000" flipH="1">
              <a:off x="1255102" y="1411594"/>
              <a:ext cx="547800" cy="216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62" name="Google Shape;1762;p8"/>
            <p:cNvCxnSpPr>
              <a:stCxn id="1738" idx="5"/>
              <a:endCxn id="1740" idx="1"/>
            </p:cNvCxnSpPr>
            <p:nvPr/>
          </p:nvCxnSpPr>
          <p:spPr>
            <a:xfrm rot="10800000">
              <a:off x="2145256" y="1411524"/>
              <a:ext cx="1965900" cy="109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63" name="Google Shape;1763;p8"/>
            <p:cNvSpPr/>
            <p:nvPr/>
          </p:nvSpPr>
          <p:spPr>
            <a:xfrm rot="10800000">
              <a:off x="873701" y="691869"/>
              <a:ext cx="157500" cy="157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764" name="Google Shape;1764;p8"/>
            <p:cNvCxnSpPr>
              <a:stCxn id="1745" idx="4"/>
              <a:endCxn id="1763" idx="7"/>
            </p:cNvCxnSpPr>
            <p:nvPr/>
          </p:nvCxnSpPr>
          <p:spPr>
            <a:xfrm rot="10800000" flipH="1">
              <a:off x="505717" y="826369"/>
              <a:ext cx="390900" cy="1524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65" name="Google Shape;1765;p8"/>
            <p:cNvCxnSpPr>
              <a:stCxn id="1763" idx="2"/>
              <a:endCxn id="1740" idx="5"/>
            </p:cNvCxnSpPr>
            <p:nvPr/>
          </p:nvCxnSpPr>
          <p:spPr>
            <a:xfrm>
              <a:off x="1031201" y="770619"/>
              <a:ext cx="771600" cy="298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66" name="Google Shape;1766;p8"/>
            <p:cNvCxnSpPr>
              <a:stCxn id="1763" idx="0"/>
              <a:endCxn id="1739" idx="4"/>
            </p:cNvCxnSpPr>
            <p:nvPr/>
          </p:nvCxnSpPr>
          <p:spPr>
            <a:xfrm>
              <a:off x="952451" y="849369"/>
              <a:ext cx="302700" cy="2727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67" name="Google Shape;1767;p8"/>
            <p:cNvCxnSpPr>
              <a:stCxn id="1763" idx="1"/>
              <a:endCxn id="1741" idx="5"/>
            </p:cNvCxnSpPr>
            <p:nvPr/>
          </p:nvCxnSpPr>
          <p:spPr>
            <a:xfrm>
              <a:off x="1008136" y="826304"/>
              <a:ext cx="1269900" cy="1702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68" name="Google Shape;1768;p8"/>
            <p:cNvSpPr/>
            <p:nvPr/>
          </p:nvSpPr>
          <p:spPr>
            <a:xfrm rot="10800000">
              <a:off x="2346923" y="285337"/>
              <a:ext cx="234600" cy="234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769" name="Google Shape;1769;p8"/>
            <p:cNvCxnSpPr>
              <a:stCxn id="1763" idx="2"/>
              <a:endCxn id="1768" idx="6"/>
            </p:cNvCxnSpPr>
            <p:nvPr/>
          </p:nvCxnSpPr>
          <p:spPr>
            <a:xfrm rot="10800000" flipH="1">
              <a:off x="1031201" y="402519"/>
              <a:ext cx="1315800" cy="368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70" name="Google Shape;1770;p8"/>
            <p:cNvCxnSpPr>
              <a:stCxn id="1768" idx="1"/>
              <a:endCxn id="1744" idx="5"/>
            </p:cNvCxnSpPr>
            <p:nvPr/>
          </p:nvCxnSpPr>
          <p:spPr>
            <a:xfrm>
              <a:off x="2547167" y="485581"/>
              <a:ext cx="601200" cy="974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Discrete Mathematics: Graph Theory and Networks - 12th Grade by Slidesgo">
  <a:themeElements>
    <a:clrScheme name="Simple Light">
      <a:dk1>
        <a:srgbClr val="1A1A1A"/>
      </a:dk1>
      <a:lt1>
        <a:srgbClr val="FEFDFA"/>
      </a:lt1>
      <a:dk2>
        <a:srgbClr val="434343"/>
      </a:dk2>
      <a:lt2>
        <a:srgbClr val="FF2E20"/>
      </a:lt2>
      <a:accent1>
        <a:srgbClr val="FFD966"/>
      </a:accent1>
      <a:accent2>
        <a:srgbClr val="86CF64"/>
      </a:accent2>
      <a:accent3>
        <a:srgbClr val="04B4D8"/>
      </a:accent3>
      <a:accent4>
        <a:srgbClr val="FFFFFF"/>
      </a:accent4>
      <a:accent5>
        <a:srgbClr val="FFFFFF"/>
      </a:accent5>
      <a:accent6>
        <a:srgbClr val="FFFFFF"/>
      </a:accent6>
      <a:hlink>
        <a:srgbClr val="1A1A1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1191</Words>
  <Application>Microsoft Office PowerPoint</Application>
  <PresentationFormat>Prezentácia na obrazovke (16:9)</PresentationFormat>
  <Paragraphs>116</Paragraphs>
  <Slides>18</Slides>
  <Notes>18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7" baseType="lpstr">
      <vt:lpstr>Mulish</vt:lpstr>
      <vt:lpstr>DM Sans</vt:lpstr>
      <vt:lpstr>Lato</vt:lpstr>
      <vt:lpstr>Noto Sans Symbols</vt:lpstr>
      <vt:lpstr>Albert Sans</vt:lpstr>
      <vt:lpstr>Georgia</vt:lpstr>
      <vt:lpstr>Arial</vt:lpstr>
      <vt:lpstr>Nunito Light</vt:lpstr>
      <vt:lpstr>Discrete Mathematics: Graph Theory and Networks - 12th Grade by Slidesgo</vt:lpstr>
      <vt:lpstr>Institute of Mathematics of the Slovak Academy of Sciences 65th Anniversary</vt:lpstr>
      <vt:lpstr>Contents</vt:lpstr>
      <vt:lpstr>From the history</vt:lpstr>
      <vt:lpstr>Directors of the Institute</vt:lpstr>
      <vt:lpstr>Big Names of/from the Institute I</vt:lpstr>
      <vt:lpstr>Big Names of/from the Institute II</vt:lpstr>
      <vt:lpstr>Big Names of/from the Institute III</vt:lpstr>
      <vt:lpstr>Big Names of/from the Institute IV</vt:lpstr>
      <vt:lpstr>Big Names of/from the Institute V</vt:lpstr>
      <vt:lpstr>Important “star“guests</vt:lpstr>
      <vt:lpstr>Important “star“guests II</vt:lpstr>
      <vt:lpstr>Number of employees</vt:lpstr>
      <vt:lpstr>Number of publications, quartils, WOS</vt:lpstr>
      <vt:lpstr>Number of publications, quartils, SJR</vt:lpstr>
      <vt:lpstr>Number of citation</vt:lpstr>
      <vt:lpstr>PhD study</vt:lpstr>
      <vt:lpstr>Budget and Expenditures</vt:lpstr>
      <vt:lpstr>Thank You 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Institute of Mathematics of the Slovak Academy of Sciences 65th Anniversary</dc:title>
  <dc:creator>supervisor</dc:creator>
  <cp:lastModifiedBy>nemoga</cp:lastModifiedBy>
  <cp:revision>4</cp:revision>
  <dcterms:modified xsi:type="dcterms:W3CDTF">2024-10-21T08:24:42Z</dcterms:modified>
</cp:coreProperties>
</file>