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15" r:id="rId4"/>
    <p:sldId id="317" r:id="rId5"/>
    <p:sldId id="318" r:id="rId6"/>
    <p:sldId id="320" r:id="rId7"/>
    <p:sldId id="319" r:id="rId8"/>
    <p:sldId id="321" r:id="rId9"/>
    <p:sldId id="322" r:id="rId10"/>
    <p:sldId id="323" r:id="rId11"/>
    <p:sldId id="313" r:id="rId12"/>
  </p:sldIdLst>
  <p:sldSz cx="9144000" cy="5143500" type="screen16x9"/>
  <p:notesSz cx="6858000" cy="9144000"/>
  <p:embeddedFontLst>
    <p:embeddedFont>
      <p:font typeface="Albert Sans" charset="-18"/>
      <p:regular r:id="rId14"/>
      <p:bold r:id="rId15"/>
      <p:italic r:id="rId16"/>
      <p:boldItalic r:id="rId17"/>
    </p:embeddedFont>
    <p:embeddedFont>
      <p:font typeface="Mulish" charset="-18"/>
      <p:regular r:id="rId18"/>
      <p:bold r:id="rId19"/>
      <p:italic r:id="rId20"/>
      <p:boldItalic r:id="rId21"/>
    </p:embeddedFont>
    <p:embeddedFont>
      <p:font typeface="Lato" charset="-18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4" roundtripDataSignature="AMtx7mimrjvcVDVp9KeaGbN+3IMKT5OL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B138E3-8600-4536-84E8-8DF42658C105}">
  <a:tblStyle styleId="{5CB138E3-8600-4536-84E8-8DF42658C10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557613A-5FA9-4B1A-8796-3DD2A6AFD389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66" y="-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10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10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0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10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Google Shape;14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3" name="Google Shape;14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9" name="Google Shape;14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Google Shape;2102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3" name="Google Shape;210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9" name="Google Shape;14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9" name="Google Shape;14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9" name="Google Shape;14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9" name="Google Shape;14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9" name="Google Shape;14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9" name="Google Shape;14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9" name="Google Shape;14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9" name="Google Shape;14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50"/>
          <p:cNvSpPr txBox="1">
            <a:spLocks noGrp="1"/>
          </p:cNvSpPr>
          <p:nvPr>
            <p:ph type="ctrTitle"/>
          </p:nvPr>
        </p:nvSpPr>
        <p:spPr>
          <a:xfrm>
            <a:off x="800325" y="1468875"/>
            <a:ext cx="7543800" cy="17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50"/>
          <p:cNvSpPr txBox="1">
            <a:spLocks noGrp="1"/>
          </p:cNvSpPr>
          <p:nvPr>
            <p:ph type="subTitle" idx="1"/>
          </p:nvPr>
        </p:nvSpPr>
        <p:spPr>
          <a:xfrm>
            <a:off x="2275875" y="3198825"/>
            <a:ext cx="45924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50"/>
          <p:cNvGrpSpPr/>
          <p:nvPr/>
        </p:nvGrpSpPr>
        <p:grpSpPr>
          <a:xfrm>
            <a:off x="-817341" y="-872068"/>
            <a:ext cx="10581139" cy="7505538"/>
            <a:chOff x="-817341" y="-872068"/>
            <a:chExt cx="10581139" cy="7505538"/>
          </a:xfrm>
        </p:grpSpPr>
        <p:grpSp>
          <p:nvGrpSpPr>
            <p:cNvPr id="12" name="Google Shape;12;p50"/>
            <p:cNvGrpSpPr/>
            <p:nvPr/>
          </p:nvGrpSpPr>
          <p:grpSpPr>
            <a:xfrm>
              <a:off x="4353534" y="3189744"/>
              <a:ext cx="5410264" cy="3443726"/>
              <a:chOff x="4353534" y="3189744"/>
              <a:chExt cx="5410264" cy="3443726"/>
            </a:xfrm>
          </p:grpSpPr>
          <p:sp>
            <p:nvSpPr>
              <p:cNvPr id="13" name="Google Shape;13;p50"/>
              <p:cNvSpPr/>
              <p:nvPr/>
            </p:nvSpPr>
            <p:spPr>
              <a:xfrm rot="10800000">
                <a:off x="9569398" y="5312996"/>
                <a:ext cx="194400" cy="194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4" name="Google Shape;14;p50"/>
              <p:cNvSpPr/>
              <p:nvPr/>
            </p:nvSpPr>
            <p:spPr>
              <a:xfrm rot="10800000">
                <a:off x="7135026" y="6232348"/>
                <a:ext cx="194400" cy="194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5" name="Google Shape;15;p50"/>
              <p:cNvSpPr/>
              <p:nvPr/>
            </p:nvSpPr>
            <p:spPr>
              <a:xfrm rot="10800000">
                <a:off x="7563119" y="3751240"/>
                <a:ext cx="401400" cy="401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6" name="Google Shape;16;p50"/>
              <p:cNvSpPr/>
              <p:nvPr/>
            </p:nvSpPr>
            <p:spPr>
              <a:xfrm rot="10800000">
                <a:off x="8060378" y="5344924"/>
                <a:ext cx="130500" cy="130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7" name="Google Shape;17;p50"/>
              <p:cNvSpPr/>
              <p:nvPr/>
            </p:nvSpPr>
            <p:spPr>
              <a:xfrm rot="10800000">
                <a:off x="9245065" y="6281371"/>
                <a:ext cx="96300" cy="963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8" name="Google Shape;18;p50"/>
              <p:cNvSpPr/>
              <p:nvPr/>
            </p:nvSpPr>
            <p:spPr>
              <a:xfrm rot="10800000">
                <a:off x="8060378" y="6502970"/>
                <a:ext cx="130500" cy="1305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9" name="Google Shape;19;p50"/>
              <p:cNvSpPr/>
              <p:nvPr/>
            </p:nvSpPr>
            <p:spPr>
              <a:xfrm rot="10800000">
                <a:off x="8948809" y="4403302"/>
                <a:ext cx="130500" cy="130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20" name="Google Shape;20;p50"/>
              <p:cNvSpPr/>
              <p:nvPr/>
            </p:nvSpPr>
            <p:spPr>
              <a:xfrm rot="10800000">
                <a:off x="4353534" y="4683377"/>
                <a:ext cx="96300" cy="963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21" name="Google Shape;21;p50"/>
              <p:cNvCxnSpPr>
                <a:stCxn id="17" idx="5"/>
                <a:endCxn id="16" idx="1"/>
              </p:cNvCxnSpPr>
              <p:nvPr/>
            </p:nvCxnSpPr>
            <p:spPr>
              <a:xfrm rot="10800000">
                <a:off x="8171668" y="5456374"/>
                <a:ext cx="1087500" cy="839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2" name="Google Shape;22;p50"/>
              <p:cNvCxnSpPr>
                <a:stCxn id="18" idx="4"/>
                <a:endCxn id="16" idx="0"/>
              </p:cNvCxnSpPr>
              <p:nvPr/>
            </p:nvCxnSpPr>
            <p:spPr>
              <a:xfrm rot="10800000">
                <a:off x="8125628" y="5475470"/>
                <a:ext cx="0" cy="1027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3" name="Google Shape;23;p50"/>
              <p:cNvCxnSpPr>
                <a:stCxn id="13" idx="6"/>
                <a:endCxn id="16" idx="2"/>
              </p:cNvCxnSpPr>
              <p:nvPr/>
            </p:nvCxnSpPr>
            <p:spPr>
              <a:xfrm rot="10800000">
                <a:off x="8190898" y="5410196"/>
                <a:ext cx="1378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4" name="Google Shape;24;p50"/>
              <p:cNvCxnSpPr>
                <a:stCxn id="13" idx="0"/>
                <a:endCxn id="17" idx="3"/>
              </p:cNvCxnSpPr>
              <p:nvPr/>
            </p:nvCxnSpPr>
            <p:spPr>
              <a:xfrm flipH="1">
                <a:off x="9327298" y="5507396"/>
                <a:ext cx="339300" cy="788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5" name="Google Shape;25;p50"/>
              <p:cNvCxnSpPr>
                <a:stCxn id="17" idx="7"/>
                <a:endCxn id="18" idx="2"/>
              </p:cNvCxnSpPr>
              <p:nvPr/>
            </p:nvCxnSpPr>
            <p:spPr>
              <a:xfrm flipH="1">
                <a:off x="8190868" y="6363568"/>
                <a:ext cx="1068300" cy="204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6" name="Google Shape;26;p50"/>
              <p:cNvCxnSpPr>
                <a:stCxn id="18" idx="6"/>
                <a:endCxn id="14" idx="2"/>
              </p:cNvCxnSpPr>
              <p:nvPr/>
            </p:nvCxnSpPr>
            <p:spPr>
              <a:xfrm rot="10800000">
                <a:off x="7329278" y="6329420"/>
                <a:ext cx="731100" cy="238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7" name="Google Shape;27;p50"/>
              <p:cNvCxnSpPr>
                <a:stCxn id="16" idx="7"/>
                <a:endCxn id="14" idx="3"/>
              </p:cNvCxnSpPr>
              <p:nvPr/>
            </p:nvCxnSpPr>
            <p:spPr>
              <a:xfrm flipH="1">
                <a:off x="7300989" y="5456313"/>
                <a:ext cx="778500" cy="804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8" name="Google Shape;28;p50"/>
              <p:cNvCxnSpPr>
                <a:stCxn id="13" idx="5"/>
                <a:endCxn id="19" idx="1"/>
              </p:cNvCxnSpPr>
              <p:nvPr/>
            </p:nvCxnSpPr>
            <p:spPr>
              <a:xfrm rot="10800000">
                <a:off x="9060267" y="4514665"/>
                <a:ext cx="537600" cy="826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9" name="Google Shape;29;p50"/>
              <p:cNvCxnSpPr>
                <a:stCxn id="19" idx="7"/>
                <a:endCxn id="16" idx="3"/>
              </p:cNvCxnSpPr>
              <p:nvPr/>
            </p:nvCxnSpPr>
            <p:spPr>
              <a:xfrm flipH="1">
                <a:off x="8171720" y="4514691"/>
                <a:ext cx="796200" cy="849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0" name="Google Shape;30;p50"/>
              <p:cNvCxnSpPr>
                <a:stCxn id="19" idx="7"/>
                <a:endCxn id="15" idx="1"/>
              </p:cNvCxnSpPr>
              <p:nvPr/>
            </p:nvCxnSpPr>
            <p:spPr>
              <a:xfrm rot="10800000">
                <a:off x="7905620" y="4093791"/>
                <a:ext cx="1062300" cy="420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1" name="Google Shape;31;p50"/>
              <p:cNvCxnSpPr>
                <a:stCxn id="15" idx="0"/>
                <a:endCxn id="16" idx="5"/>
              </p:cNvCxnSpPr>
              <p:nvPr/>
            </p:nvCxnSpPr>
            <p:spPr>
              <a:xfrm>
                <a:off x="7763819" y="4152640"/>
                <a:ext cx="315600" cy="1211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2" name="Google Shape;32;p50"/>
              <p:cNvCxnSpPr>
                <a:stCxn id="15" idx="7"/>
                <a:endCxn id="20" idx="2"/>
              </p:cNvCxnSpPr>
              <p:nvPr/>
            </p:nvCxnSpPr>
            <p:spPr>
              <a:xfrm flipH="1">
                <a:off x="4449703" y="4093856"/>
                <a:ext cx="3172200" cy="637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3" name="Google Shape;33;p50"/>
              <p:cNvCxnSpPr>
                <a:stCxn id="20" idx="1"/>
                <a:endCxn id="14" idx="5"/>
              </p:cNvCxnSpPr>
              <p:nvPr/>
            </p:nvCxnSpPr>
            <p:spPr>
              <a:xfrm>
                <a:off x="4435731" y="4765574"/>
                <a:ext cx="2727900" cy="1495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4" name="Google Shape;34;p50"/>
              <p:cNvCxnSpPr>
                <a:stCxn id="17" idx="6"/>
                <a:endCxn id="20" idx="1"/>
              </p:cNvCxnSpPr>
              <p:nvPr/>
            </p:nvCxnSpPr>
            <p:spPr>
              <a:xfrm rot="10800000">
                <a:off x="4435765" y="4765621"/>
                <a:ext cx="4809300" cy="1563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5" name="Google Shape;35;p50"/>
              <p:cNvCxnSpPr>
                <a:stCxn id="14" idx="4"/>
                <a:endCxn id="15" idx="0"/>
              </p:cNvCxnSpPr>
              <p:nvPr/>
            </p:nvCxnSpPr>
            <p:spPr>
              <a:xfrm rot="10800000" flipH="1">
                <a:off x="7232226" y="4152748"/>
                <a:ext cx="531600" cy="207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6" name="Google Shape;36;p50"/>
              <p:cNvCxnSpPr>
                <a:stCxn id="13" idx="5"/>
                <a:endCxn id="15" idx="0"/>
              </p:cNvCxnSpPr>
              <p:nvPr/>
            </p:nvCxnSpPr>
            <p:spPr>
              <a:xfrm rot="10800000">
                <a:off x="7763967" y="4152565"/>
                <a:ext cx="1833900" cy="1188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37" name="Google Shape;37;p50"/>
              <p:cNvSpPr/>
              <p:nvPr/>
            </p:nvSpPr>
            <p:spPr>
              <a:xfrm rot="10800000">
                <a:off x="5902359" y="4069463"/>
                <a:ext cx="130500" cy="1305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38" name="Google Shape;38;p50"/>
              <p:cNvCxnSpPr>
                <a:stCxn id="20" idx="2"/>
                <a:endCxn id="37" idx="7"/>
              </p:cNvCxnSpPr>
              <p:nvPr/>
            </p:nvCxnSpPr>
            <p:spPr>
              <a:xfrm rot="10800000" flipH="1">
                <a:off x="4449834" y="4180727"/>
                <a:ext cx="1471500" cy="550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9" name="Google Shape;39;p50"/>
              <p:cNvCxnSpPr>
                <a:stCxn id="37" idx="2"/>
                <a:endCxn id="15" idx="6"/>
              </p:cNvCxnSpPr>
              <p:nvPr/>
            </p:nvCxnSpPr>
            <p:spPr>
              <a:xfrm rot="10800000" flipH="1">
                <a:off x="6032859" y="3952013"/>
                <a:ext cx="1530300" cy="182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40" name="Google Shape;40;p50"/>
              <p:cNvCxnSpPr>
                <a:stCxn id="37" idx="0"/>
                <a:endCxn id="14" idx="4"/>
              </p:cNvCxnSpPr>
              <p:nvPr/>
            </p:nvCxnSpPr>
            <p:spPr>
              <a:xfrm>
                <a:off x="5967609" y="4199963"/>
                <a:ext cx="1264500" cy="2032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41" name="Google Shape;41;p50"/>
              <p:cNvCxnSpPr>
                <a:stCxn id="37" idx="1"/>
                <a:endCxn id="16" idx="5"/>
              </p:cNvCxnSpPr>
              <p:nvPr/>
            </p:nvCxnSpPr>
            <p:spPr>
              <a:xfrm>
                <a:off x="6013748" y="4180852"/>
                <a:ext cx="2065800" cy="1183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42" name="Google Shape;42;p50"/>
              <p:cNvSpPr/>
              <p:nvPr/>
            </p:nvSpPr>
            <p:spPr>
              <a:xfrm rot="10800000">
                <a:off x="8782916" y="3189744"/>
                <a:ext cx="194400" cy="194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43" name="Google Shape;43;p50"/>
              <p:cNvCxnSpPr>
                <a:stCxn id="15" idx="2"/>
                <a:endCxn id="42" idx="6"/>
              </p:cNvCxnSpPr>
              <p:nvPr/>
            </p:nvCxnSpPr>
            <p:spPr>
              <a:xfrm rot="10800000" flipH="1">
                <a:off x="7964519" y="3286840"/>
                <a:ext cx="818400" cy="665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44" name="Google Shape;44;p50"/>
              <p:cNvCxnSpPr>
                <a:stCxn id="42" idx="1"/>
                <a:endCxn id="19" idx="5"/>
              </p:cNvCxnSpPr>
              <p:nvPr/>
            </p:nvCxnSpPr>
            <p:spPr>
              <a:xfrm>
                <a:off x="8948847" y="3355675"/>
                <a:ext cx="19200" cy="1066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45" name="Google Shape;45;p50"/>
            <p:cNvGrpSpPr/>
            <p:nvPr/>
          </p:nvGrpSpPr>
          <p:grpSpPr>
            <a:xfrm>
              <a:off x="-817341" y="-872068"/>
              <a:ext cx="4052739" cy="3509076"/>
              <a:chOff x="-817341" y="-872068"/>
              <a:chExt cx="4052739" cy="3509076"/>
            </a:xfrm>
          </p:grpSpPr>
          <p:sp>
            <p:nvSpPr>
              <p:cNvPr id="46" name="Google Shape;46;p50"/>
              <p:cNvSpPr/>
              <p:nvPr/>
            </p:nvSpPr>
            <p:spPr>
              <a:xfrm rot="10800000">
                <a:off x="3040998" y="322921"/>
                <a:ext cx="194400" cy="194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47" name="Google Shape;47;p50"/>
              <p:cNvSpPr/>
              <p:nvPr/>
            </p:nvSpPr>
            <p:spPr>
              <a:xfrm rot="10800000">
                <a:off x="-550449" y="1549860"/>
                <a:ext cx="194400" cy="194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48" name="Google Shape;48;p50"/>
              <p:cNvSpPr/>
              <p:nvPr/>
            </p:nvSpPr>
            <p:spPr>
              <a:xfrm rot="10800000">
                <a:off x="-58406" y="-586660"/>
                <a:ext cx="401400" cy="401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49" name="Google Shape;49;p50"/>
              <p:cNvSpPr/>
              <p:nvPr/>
            </p:nvSpPr>
            <p:spPr>
              <a:xfrm rot="10800000">
                <a:off x="374903" y="662437"/>
                <a:ext cx="130500" cy="130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50" name="Google Shape;50;p50"/>
              <p:cNvSpPr/>
              <p:nvPr/>
            </p:nvSpPr>
            <p:spPr>
              <a:xfrm rot="10800000">
                <a:off x="1102390" y="1217883"/>
                <a:ext cx="96300" cy="963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51" name="Google Shape;51;p50"/>
              <p:cNvSpPr/>
              <p:nvPr/>
            </p:nvSpPr>
            <p:spPr>
              <a:xfrm rot="10800000">
                <a:off x="288828" y="2506508"/>
                <a:ext cx="130500" cy="130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52" name="Google Shape;52;p50"/>
              <p:cNvSpPr/>
              <p:nvPr/>
            </p:nvSpPr>
            <p:spPr>
              <a:xfrm rot="10800000">
                <a:off x="1455496" y="369115"/>
                <a:ext cx="130500" cy="130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53" name="Google Shape;53;p50"/>
              <p:cNvSpPr/>
              <p:nvPr/>
            </p:nvSpPr>
            <p:spPr>
              <a:xfrm rot="10800000">
                <a:off x="-817341" y="534290"/>
                <a:ext cx="96300" cy="963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54" name="Google Shape;54;p50"/>
              <p:cNvCxnSpPr>
                <a:stCxn id="50" idx="5"/>
                <a:endCxn id="49" idx="1"/>
              </p:cNvCxnSpPr>
              <p:nvPr/>
            </p:nvCxnSpPr>
            <p:spPr>
              <a:xfrm rot="10800000">
                <a:off x="486193" y="773886"/>
                <a:ext cx="630300" cy="458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55" name="Google Shape;55;p50"/>
              <p:cNvCxnSpPr>
                <a:stCxn id="51" idx="4"/>
                <a:endCxn id="49" idx="0"/>
              </p:cNvCxnSpPr>
              <p:nvPr/>
            </p:nvCxnSpPr>
            <p:spPr>
              <a:xfrm rot="10800000" flipH="1">
                <a:off x="354078" y="792908"/>
                <a:ext cx="86100" cy="1713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56" name="Google Shape;56;p50"/>
              <p:cNvCxnSpPr>
                <a:stCxn id="46" idx="6"/>
                <a:endCxn id="50" idx="3"/>
              </p:cNvCxnSpPr>
              <p:nvPr/>
            </p:nvCxnSpPr>
            <p:spPr>
              <a:xfrm flipH="1">
                <a:off x="1184598" y="420121"/>
                <a:ext cx="1856400" cy="811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57" name="Google Shape;57;p50"/>
              <p:cNvCxnSpPr>
                <a:stCxn id="50" idx="7"/>
                <a:endCxn id="51" idx="2"/>
              </p:cNvCxnSpPr>
              <p:nvPr/>
            </p:nvCxnSpPr>
            <p:spPr>
              <a:xfrm flipH="1">
                <a:off x="419293" y="1300080"/>
                <a:ext cx="697200" cy="1271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58" name="Google Shape;58;p50"/>
              <p:cNvCxnSpPr>
                <a:stCxn id="51" idx="6"/>
                <a:endCxn id="47" idx="1"/>
              </p:cNvCxnSpPr>
              <p:nvPr/>
            </p:nvCxnSpPr>
            <p:spPr>
              <a:xfrm rot="10800000">
                <a:off x="-384372" y="1715858"/>
                <a:ext cx="673200" cy="855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59" name="Google Shape;59;p50"/>
              <p:cNvCxnSpPr>
                <a:stCxn id="49" idx="7"/>
                <a:endCxn id="47" idx="3"/>
              </p:cNvCxnSpPr>
              <p:nvPr/>
            </p:nvCxnSpPr>
            <p:spPr>
              <a:xfrm flipH="1">
                <a:off x="-384486" y="773826"/>
                <a:ext cx="778500" cy="804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0" name="Google Shape;60;p50"/>
              <p:cNvCxnSpPr>
                <a:stCxn id="46" idx="6"/>
                <a:endCxn id="52" idx="1"/>
              </p:cNvCxnSpPr>
              <p:nvPr/>
            </p:nvCxnSpPr>
            <p:spPr>
              <a:xfrm flipH="1">
                <a:off x="1566798" y="420121"/>
                <a:ext cx="1474200" cy="60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1" name="Google Shape;61;p50"/>
              <p:cNvCxnSpPr>
                <a:stCxn id="52" idx="7"/>
                <a:endCxn id="49" idx="2"/>
              </p:cNvCxnSpPr>
              <p:nvPr/>
            </p:nvCxnSpPr>
            <p:spPr>
              <a:xfrm flipH="1">
                <a:off x="505307" y="480504"/>
                <a:ext cx="969300" cy="247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2" name="Google Shape;62;p50"/>
              <p:cNvCxnSpPr>
                <a:stCxn id="52" idx="5"/>
                <a:endCxn id="48" idx="2"/>
              </p:cNvCxnSpPr>
              <p:nvPr/>
            </p:nvCxnSpPr>
            <p:spPr>
              <a:xfrm rot="10800000">
                <a:off x="343007" y="-386074"/>
                <a:ext cx="1131600" cy="774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3" name="Google Shape;63;p50"/>
              <p:cNvCxnSpPr>
                <a:stCxn id="48" idx="0"/>
                <a:endCxn id="49" idx="5"/>
              </p:cNvCxnSpPr>
              <p:nvPr/>
            </p:nvCxnSpPr>
            <p:spPr>
              <a:xfrm>
                <a:off x="142294" y="-185260"/>
                <a:ext cx="251700" cy="866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4" name="Google Shape;64;p50"/>
              <p:cNvCxnSpPr>
                <a:stCxn id="48" idx="7"/>
                <a:endCxn id="53" idx="3"/>
              </p:cNvCxnSpPr>
              <p:nvPr/>
            </p:nvCxnSpPr>
            <p:spPr>
              <a:xfrm flipH="1">
                <a:off x="-735222" y="-244044"/>
                <a:ext cx="735600" cy="792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5" name="Google Shape;65;p50"/>
              <p:cNvCxnSpPr>
                <a:stCxn id="49" idx="6"/>
                <a:endCxn id="53" idx="2"/>
              </p:cNvCxnSpPr>
              <p:nvPr/>
            </p:nvCxnSpPr>
            <p:spPr>
              <a:xfrm rot="10800000">
                <a:off x="-720997" y="582487"/>
                <a:ext cx="1095900" cy="145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6" name="Google Shape;66;p50"/>
              <p:cNvCxnSpPr>
                <a:stCxn id="53" idx="0"/>
                <a:endCxn id="47" idx="5"/>
              </p:cNvCxnSpPr>
              <p:nvPr/>
            </p:nvCxnSpPr>
            <p:spPr>
              <a:xfrm>
                <a:off x="-769191" y="630590"/>
                <a:ext cx="247200" cy="947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7" name="Google Shape;67;p50"/>
              <p:cNvCxnSpPr>
                <a:stCxn id="51" idx="5"/>
                <a:endCxn id="53" idx="1"/>
              </p:cNvCxnSpPr>
              <p:nvPr/>
            </p:nvCxnSpPr>
            <p:spPr>
              <a:xfrm rot="10800000">
                <a:off x="-735161" y="616419"/>
                <a:ext cx="1043100" cy="1909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8" name="Google Shape;68;p50"/>
              <p:cNvCxnSpPr>
                <a:stCxn id="50" idx="6"/>
                <a:endCxn id="53" idx="1"/>
              </p:cNvCxnSpPr>
              <p:nvPr/>
            </p:nvCxnSpPr>
            <p:spPr>
              <a:xfrm rot="10800000">
                <a:off x="-735110" y="616533"/>
                <a:ext cx="1837500" cy="649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69" name="Google Shape;69;p50"/>
              <p:cNvCxnSpPr>
                <a:stCxn id="50" idx="4"/>
                <a:endCxn id="48" idx="1"/>
              </p:cNvCxnSpPr>
              <p:nvPr/>
            </p:nvCxnSpPr>
            <p:spPr>
              <a:xfrm rot="10800000">
                <a:off x="284140" y="-244017"/>
                <a:ext cx="866400" cy="1461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0" name="Google Shape;70;p50"/>
              <p:cNvCxnSpPr>
                <a:stCxn id="47" idx="4"/>
                <a:endCxn id="48" idx="7"/>
              </p:cNvCxnSpPr>
              <p:nvPr/>
            </p:nvCxnSpPr>
            <p:spPr>
              <a:xfrm rot="10800000" flipH="1">
                <a:off x="-453249" y="-244140"/>
                <a:ext cx="453600" cy="1794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1" name="Google Shape;71;p50"/>
              <p:cNvCxnSpPr>
                <a:stCxn id="46" idx="6"/>
                <a:endCxn id="48" idx="1"/>
              </p:cNvCxnSpPr>
              <p:nvPr/>
            </p:nvCxnSpPr>
            <p:spPr>
              <a:xfrm rot="10800000">
                <a:off x="284298" y="-244079"/>
                <a:ext cx="2756700" cy="664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72" name="Google Shape;72;p50"/>
              <p:cNvSpPr/>
              <p:nvPr/>
            </p:nvSpPr>
            <p:spPr>
              <a:xfrm rot="10800000">
                <a:off x="-769166" y="-840100"/>
                <a:ext cx="130500" cy="130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73" name="Google Shape;73;p50"/>
              <p:cNvCxnSpPr>
                <a:stCxn id="53" idx="4"/>
                <a:endCxn id="72" idx="7"/>
              </p:cNvCxnSpPr>
              <p:nvPr/>
            </p:nvCxnSpPr>
            <p:spPr>
              <a:xfrm rot="10800000" flipH="1">
                <a:off x="-769191" y="-728710"/>
                <a:ext cx="19200" cy="1263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4" name="Google Shape;74;p50"/>
              <p:cNvCxnSpPr>
                <a:stCxn id="72" idx="2"/>
                <a:endCxn id="48" idx="5"/>
              </p:cNvCxnSpPr>
              <p:nvPr/>
            </p:nvCxnSpPr>
            <p:spPr>
              <a:xfrm>
                <a:off x="-638666" y="-774850"/>
                <a:ext cx="639000" cy="246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5" name="Google Shape;75;p50"/>
              <p:cNvCxnSpPr>
                <a:stCxn id="72" idx="0"/>
                <a:endCxn id="47" idx="4"/>
              </p:cNvCxnSpPr>
              <p:nvPr/>
            </p:nvCxnSpPr>
            <p:spPr>
              <a:xfrm>
                <a:off x="-703916" y="-709600"/>
                <a:ext cx="250800" cy="225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6" name="Google Shape;76;p50"/>
              <p:cNvCxnSpPr>
                <a:stCxn id="72" idx="1"/>
                <a:endCxn id="49" idx="5"/>
              </p:cNvCxnSpPr>
              <p:nvPr/>
            </p:nvCxnSpPr>
            <p:spPr>
              <a:xfrm>
                <a:off x="-657777" y="-728711"/>
                <a:ext cx="1051800" cy="1410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77" name="Google Shape;77;p50"/>
              <p:cNvSpPr/>
              <p:nvPr/>
            </p:nvSpPr>
            <p:spPr>
              <a:xfrm rot="10800000">
                <a:off x="374866" y="-872068"/>
                <a:ext cx="194400" cy="194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78" name="Google Shape;78;p50"/>
              <p:cNvCxnSpPr>
                <a:stCxn id="72" idx="2"/>
                <a:endCxn id="77" idx="6"/>
              </p:cNvCxnSpPr>
              <p:nvPr/>
            </p:nvCxnSpPr>
            <p:spPr>
              <a:xfrm>
                <a:off x="-638666" y="-774850"/>
                <a:ext cx="10134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79" name="Google Shape;79;p50"/>
              <p:cNvCxnSpPr>
                <a:stCxn id="77" idx="1"/>
                <a:endCxn id="52" idx="5"/>
              </p:cNvCxnSpPr>
              <p:nvPr/>
            </p:nvCxnSpPr>
            <p:spPr>
              <a:xfrm>
                <a:off x="540797" y="-706137"/>
                <a:ext cx="933900" cy="1094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1"/>
          <p:cNvSpPr txBox="1">
            <a:spLocks noGrp="1"/>
          </p:cNvSpPr>
          <p:nvPr>
            <p:ph type="title"/>
          </p:nvPr>
        </p:nvSpPr>
        <p:spPr>
          <a:xfrm>
            <a:off x="865625" y="539500"/>
            <a:ext cx="3668400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1"/>
          <p:cNvSpPr txBox="1">
            <a:spLocks noGrp="1"/>
          </p:cNvSpPr>
          <p:nvPr>
            <p:ph type="subTitle" idx="1"/>
          </p:nvPr>
        </p:nvSpPr>
        <p:spPr>
          <a:xfrm>
            <a:off x="865625" y="1621843"/>
            <a:ext cx="3668400" cy="29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51"/>
          <p:cNvSpPr>
            <a:spLocks noGrp="1"/>
          </p:cNvSpPr>
          <p:nvPr>
            <p:ph type="pic" idx="2"/>
          </p:nvPr>
        </p:nvSpPr>
        <p:spPr>
          <a:xfrm>
            <a:off x="5029325" y="833500"/>
            <a:ext cx="3476400" cy="3476400"/>
          </a:xfrm>
          <a:prstGeom prst="ellipse">
            <a:avLst/>
          </a:prstGeom>
          <a:noFill/>
          <a:ln>
            <a:noFill/>
          </a:ln>
        </p:spPr>
      </p:sp>
      <p:grpSp>
        <p:nvGrpSpPr>
          <p:cNvPr id="84" name="Google Shape;84;p51"/>
          <p:cNvGrpSpPr/>
          <p:nvPr/>
        </p:nvGrpSpPr>
        <p:grpSpPr>
          <a:xfrm>
            <a:off x="-225924" y="-192037"/>
            <a:ext cx="1609774" cy="2641456"/>
            <a:chOff x="-225924" y="-192037"/>
            <a:chExt cx="1609774" cy="2641456"/>
          </a:xfrm>
        </p:grpSpPr>
        <p:cxnSp>
          <p:nvCxnSpPr>
            <p:cNvPr id="85" name="Google Shape;85;p51"/>
            <p:cNvCxnSpPr>
              <a:stCxn id="86" idx="7"/>
              <a:endCxn id="87" idx="2"/>
            </p:cNvCxnSpPr>
            <p:nvPr/>
          </p:nvCxnSpPr>
          <p:spPr>
            <a:xfrm rot="10800000" flipH="1">
              <a:off x="332904" y="155655"/>
              <a:ext cx="893400" cy="226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7" name="Google Shape;87;p51"/>
            <p:cNvSpPr/>
            <p:nvPr/>
          </p:nvSpPr>
          <p:spPr>
            <a:xfrm>
              <a:off x="1226350" y="767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8" name="Google Shape;88;p51"/>
            <p:cNvSpPr/>
            <p:nvPr/>
          </p:nvSpPr>
          <p:spPr>
            <a:xfrm>
              <a:off x="-225924" y="-192037"/>
              <a:ext cx="99900" cy="99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9" name="Google Shape;89;p51"/>
            <p:cNvSpPr/>
            <p:nvPr/>
          </p:nvSpPr>
          <p:spPr>
            <a:xfrm>
              <a:off x="177600" y="229191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0" name="Google Shape;90;p51"/>
            <p:cNvSpPr/>
            <p:nvPr/>
          </p:nvSpPr>
          <p:spPr>
            <a:xfrm>
              <a:off x="734301" y="222187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1" name="Google Shape;91;p51"/>
            <p:cNvSpPr/>
            <p:nvPr/>
          </p:nvSpPr>
          <p:spPr>
            <a:xfrm>
              <a:off x="49626" y="886737"/>
              <a:ext cx="86700" cy="86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2" name="Google Shape;92;p51"/>
            <p:cNvSpPr/>
            <p:nvPr/>
          </p:nvSpPr>
          <p:spPr>
            <a:xfrm>
              <a:off x="292075" y="1058069"/>
              <a:ext cx="147900" cy="147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93" name="Google Shape;93;p51"/>
            <p:cNvCxnSpPr>
              <a:stCxn id="92" idx="4"/>
              <a:endCxn id="89" idx="0"/>
            </p:cNvCxnSpPr>
            <p:nvPr/>
          </p:nvCxnSpPr>
          <p:spPr>
            <a:xfrm flipH="1">
              <a:off x="256225" y="1205969"/>
              <a:ext cx="109800" cy="1086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4" name="Google Shape;94;p51"/>
            <p:cNvCxnSpPr>
              <a:stCxn id="91" idx="4"/>
              <a:endCxn id="89" idx="0"/>
            </p:cNvCxnSpPr>
            <p:nvPr/>
          </p:nvCxnSpPr>
          <p:spPr>
            <a:xfrm>
              <a:off x="92976" y="973437"/>
              <a:ext cx="163500" cy="1318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95;p51"/>
            <p:cNvCxnSpPr>
              <a:stCxn id="91" idx="5"/>
              <a:endCxn id="92" idx="1"/>
            </p:cNvCxnSpPr>
            <p:nvPr/>
          </p:nvCxnSpPr>
          <p:spPr>
            <a:xfrm>
              <a:off x="123629" y="960740"/>
              <a:ext cx="190200" cy="119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6" name="Google Shape;96;p51"/>
            <p:cNvCxnSpPr>
              <a:stCxn id="91" idx="0"/>
              <a:endCxn id="88" idx="4"/>
            </p:cNvCxnSpPr>
            <p:nvPr/>
          </p:nvCxnSpPr>
          <p:spPr>
            <a:xfrm rot="10800000">
              <a:off x="-176124" y="-92163"/>
              <a:ext cx="269100" cy="978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7" name="Google Shape;97;p51"/>
            <p:cNvCxnSpPr>
              <a:stCxn id="91" idx="7"/>
              <a:endCxn id="86" idx="3"/>
            </p:cNvCxnSpPr>
            <p:nvPr/>
          </p:nvCxnSpPr>
          <p:spPr>
            <a:xfrm rot="10800000" flipH="1">
              <a:off x="123629" y="443734"/>
              <a:ext cx="147900" cy="45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8" name="Google Shape;98;p51"/>
            <p:cNvCxnSpPr>
              <a:stCxn id="88" idx="5"/>
              <a:endCxn id="86" idx="1"/>
            </p:cNvCxnSpPr>
            <p:nvPr/>
          </p:nvCxnSpPr>
          <p:spPr>
            <a:xfrm>
              <a:off x="-140654" y="-106767"/>
              <a:ext cx="412200" cy="489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" name="Google Shape;99;p51"/>
            <p:cNvCxnSpPr>
              <a:stCxn id="88" idx="6"/>
              <a:endCxn id="87" idx="2"/>
            </p:cNvCxnSpPr>
            <p:nvPr/>
          </p:nvCxnSpPr>
          <p:spPr>
            <a:xfrm>
              <a:off x="-126024" y="-142087"/>
              <a:ext cx="1352400" cy="297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0" name="Google Shape;100;p51"/>
            <p:cNvCxnSpPr>
              <a:stCxn id="90" idx="2"/>
              <a:endCxn id="88" idx="5"/>
            </p:cNvCxnSpPr>
            <p:nvPr/>
          </p:nvCxnSpPr>
          <p:spPr>
            <a:xfrm rot="10800000">
              <a:off x="-140799" y="-106763"/>
              <a:ext cx="875100" cy="372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1" name="Google Shape;101;p51"/>
            <p:cNvCxnSpPr>
              <a:stCxn id="92" idx="0"/>
              <a:endCxn id="86" idx="4"/>
            </p:cNvCxnSpPr>
            <p:nvPr/>
          </p:nvCxnSpPr>
          <p:spPr>
            <a:xfrm rot="10800000">
              <a:off x="302125" y="456569"/>
              <a:ext cx="63900" cy="601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2" name="Google Shape;102;p51"/>
            <p:cNvCxnSpPr>
              <a:stCxn id="92" idx="0"/>
              <a:endCxn id="90" idx="3"/>
            </p:cNvCxnSpPr>
            <p:nvPr/>
          </p:nvCxnSpPr>
          <p:spPr>
            <a:xfrm rot="10800000" flipH="1">
              <a:off x="366025" y="296069"/>
              <a:ext cx="3810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6" name="Google Shape;86;p51"/>
            <p:cNvSpPr/>
            <p:nvPr/>
          </p:nvSpPr>
          <p:spPr>
            <a:xfrm>
              <a:off x="258901" y="369758"/>
              <a:ext cx="86700" cy="86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03" name="Google Shape;103;p51"/>
          <p:cNvGrpSpPr/>
          <p:nvPr/>
        </p:nvGrpSpPr>
        <p:grpSpPr>
          <a:xfrm>
            <a:off x="194975" y="4436050"/>
            <a:ext cx="406275" cy="563575"/>
            <a:chOff x="140150" y="4340075"/>
            <a:chExt cx="406275" cy="563575"/>
          </a:xfrm>
        </p:grpSpPr>
        <p:sp>
          <p:nvSpPr>
            <p:cNvPr id="104" name="Google Shape;104;p51"/>
            <p:cNvSpPr/>
            <p:nvPr/>
          </p:nvSpPr>
          <p:spPr>
            <a:xfrm rot="10800000">
              <a:off x="140150" y="434007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5" name="Google Shape;105;p51"/>
            <p:cNvSpPr/>
            <p:nvPr/>
          </p:nvSpPr>
          <p:spPr>
            <a:xfrm rot="10800000">
              <a:off x="298325" y="4657175"/>
              <a:ext cx="140100" cy="140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6" name="Google Shape;106;p51"/>
            <p:cNvSpPr/>
            <p:nvPr/>
          </p:nvSpPr>
          <p:spPr>
            <a:xfrm rot="10800000">
              <a:off x="495125" y="485235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7" name="Google Shape;107;p51"/>
            <p:cNvSpPr/>
            <p:nvPr/>
          </p:nvSpPr>
          <p:spPr>
            <a:xfrm rot="10800000">
              <a:off x="165050" y="4657175"/>
              <a:ext cx="51300" cy="513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_1"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66"/>
          <p:cNvSpPr txBox="1">
            <a:spLocks noGrp="1"/>
          </p:cNvSpPr>
          <p:nvPr>
            <p:ph type="title"/>
          </p:nvPr>
        </p:nvSpPr>
        <p:spPr>
          <a:xfrm>
            <a:off x="2347938" y="564625"/>
            <a:ext cx="4448100" cy="10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87" name="Google Shape;1087;p66"/>
          <p:cNvSpPr txBox="1">
            <a:spLocks noGrp="1"/>
          </p:cNvSpPr>
          <p:nvPr>
            <p:ph type="subTitle" idx="1"/>
          </p:nvPr>
        </p:nvSpPr>
        <p:spPr>
          <a:xfrm>
            <a:off x="2347900" y="1652350"/>
            <a:ext cx="4448100" cy="10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8" name="Google Shape;1088;p66"/>
          <p:cNvSpPr txBox="1"/>
          <p:nvPr/>
        </p:nvSpPr>
        <p:spPr>
          <a:xfrm>
            <a:off x="2741050" y="3413130"/>
            <a:ext cx="36618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sk-SK" sz="1200" b="1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rPr>
              <a:t>CREDITS:</a:t>
            </a:r>
            <a:r>
              <a:rPr lang="sk-SK" sz="12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rPr>
              <a:t> This presentation template was created by </a:t>
            </a:r>
            <a:r>
              <a:rPr lang="sk-SK" sz="1200" b="1" i="0" u="sng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sk-SK" sz="12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rPr>
              <a:t>, and includes icons by </a:t>
            </a:r>
            <a:r>
              <a:rPr lang="sk-SK" sz="1200" b="1" i="0" u="sng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sk-SK" sz="12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rPr>
              <a:t>, and infographics &amp; images by </a:t>
            </a:r>
            <a:r>
              <a:rPr lang="sk-SK" sz="1200" b="1" i="0" u="sng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r>
              <a:rPr lang="sk-SK" sz="1200" b="0" i="0" u="sng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rPr>
              <a:t> </a:t>
            </a:r>
            <a:endParaRPr sz="1200" b="1" i="0" u="sng" strike="noStrike" cap="none">
              <a:solidFill>
                <a:schemeClr val="dk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pSp>
        <p:nvGrpSpPr>
          <p:cNvPr id="1089" name="Google Shape;1089;p66"/>
          <p:cNvGrpSpPr/>
          <p:nvPr/>
        </p:nvGrpSpPr>
        <p:grpSpPr>
          <a:xfrm>
            <a:off x="-1196147" y="-548843"/>
            <a:ext cx="13880920" cy="6874701"/>
            <a:chOff x="-1196147" y="-548843"/>
            <a:chExt cx="13880920" cy="6874701"/>
          </a:xfrm>
        </p:grpSpPr>
        <p:grpSp>
          <p:nvGrpSpPr>
            <p:cNvPr id="1090" name="Google Shape;1090;p66"/>
            <p:cNvGrpSpPr/>
            <p:nvPr/>
          </p:nvGrpSpPr>
          <p:grpSpPr>
            <a:xfrm>
              <a:off x="-1196147" y="-548843"/>
              <a:ext cx="3657841" cy="4417629"/>
              <a:chOff x="-1196147" y="-548843"/>
              <a:chExt cx="3657841" cy="4417629"/>
            </a:xfrm>
          </p:grpSpPr>
          <p:sp>
            <p:nvSpPr>
              <p:cNvPr id="1091" name="Google Shape;1091;p66"/>
              <p:cNvSpPr/>
              <p:nvPr/>
            </p:nvSpPr>
            <p:spPr>
              <a:xfrm rot="10359365">
                <a:off x="2255245" y="146021"/>
                <a:ext cx="194798" cy="194798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92" name="Google Shape;1092;p66"/>
              <p:cNvSpPr/>
              <p:nvPr/>
            </p:nvSpPr>
            <p:spPr>
              <a:xfrm rot="10359365">
                <a:off x="-841304" y="2200605"/>
                <a:ext cx="194798" cy="194798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93" name="Google Shape;1093;p66"/>
              <p:cNvSpPr/>
              <p:nvPr/>
            </p:nvSpPr>
            <p:spPr>
              <a:xfrm rot="10361981">
                <a:off x="352993" y="-214656"/>
                <a:ext cx="401353" cy="401353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94" name="Google Shape;1094;p66"/>
              <p:cNvSpPr/>
              <p:nvPr/>
            </p:nvSpPr>
            <p:spPr>
              <a:xfrm rot="10355821">
                <a:off x="274120" y="560515"/>
                <a:ext cx="130387" cy="13038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95" name="Google Shape;1095;p66"/>
              <p:cNvSpPr/>
              <p:nvPr/>
            </p:nvSpPr>
            <p:spPr>
              <a:xfrm rot="10360416">
                <a:off x="1106270" y="873580"/>
                <a:ext cx="254074" cy="25407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96" name="Google Shape;1096;p66"/>
              <p:cNvSpPr/>
              <p:nvPr/>
            </p:nvSpPr>
            <p:spPr>
              <a:xfrm rot="10355821">
                <a:off x="424057" y="2400495"/>
                <a:ext cx="130387" cy="13038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97" name="Google Shape;1097;p66"/>
              <p:cNvSpPr/>
              <p:nvPr/>
            </p:nvSpPr>
            <p:spPr>
              <a:xfrm rot="9969336">
                <a:off x="1746927" y="9840"/>
                <a:ext cx="130388" cy="13038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98" name="Google Shape;1098;p66"/>
              <p:cNvSpPr/>
              <p:nvPr/>
            </p:nvSpPr>
            <p:spPr>
              <a:xfrm rot="10360567">
                <a:off x="-737089" y="906043"/>
                <a:ext cx="96487" cy="9648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099" name="Google Shape;1099;p66"/>
              <p:cNvCxnSpPr>
                <a:stCxn id="1095" idx="5"/>
                <a:endCxn id="1094" idx="1"/>
              </p:cNvCxnSpPr>
              <p:nvPr/>
            </p:nvCxnSpPr>
            <p:spPr>
              <a:xfrm rot="10800000">
                <a:off x="390857" y="665577"/>
                <a:ext cx="741900" cy="257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0" name="Google Shape;1100;p66"/>
              <p:cNvCxnSpPr>
                <a:stCxn id="1096" idx="4"/>
                <a:endCxn id="1094" idx="0"/>
              </p:cNvCxnSpPr>
              <p:nvPr/>
            </p:nvCxnSpPr>
            <p:spPr>
              <a:xfrm rot="10800000">
                <a:off x="347650" y="690438"/>
                <a:ext cx="133200" cy="1710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1" name="Google Shape;1101;p66"/>
              <p:cNvCxnSpPr>
                <a:stCxn id="1091" idx="6"/>
                <a:endCxn id="1095" idx="3"/>
              </p:cNvCxnSpPr>
              <p:nvPr/>
            </p:nvCxnSpPr>
            <p:spPr>
              <a:xfrm flipH="1">
                <a:off x="1311044" y="255870"/>
                <a:ext cx="945000" cy="644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2" name="Google Shape;1102;p66"/>
              <p:cNvCxnSpPr>
                <a:stCxn id="1095" idx="7"/>
                <a:endCxn id="1096" idx="2"/>
              </p:cNvCxnSpPr>
              <p:nvPr/>
            </p:nvCxnSpPr>
            <p:spPr>
              <a:xfrm flipH="1">
                <a:off x="553867" y="1101167"/>
                <a:ext cx="601800" cy="1356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3" name="Google Shape;1103;p66"/>
              <p:cNvCxnSpPr>
                <a:stCxn id="1096" idx="6"/>
                <a:endCxn id="1092" idx="1"/>
              </p:cNvCxnSpPr>
              <p:nvPr/>
            </p:nvCxnSpPr>
            <p:spPr>
              <a:xfrm rot="10800000">
                <a:off x="-666800" y="2357389"/>
                <a:ext cx="1091400" cy="116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4" name="Google Shape;1104;p66"/>
              <p:cNvCxnSpPr>
                <a:stCxn id="1094" idx="7"/>
                <a:endCxn id="1092" idx="3"/>
              </p:cNvCxnSpPr>
              <p:nvPr/>
            </p:nvCxnSpPr>
            <p:spPr>
              <a:xfrm flipH="1">
                <a:off x="-684461" y="677363"/>
                <a:ext cx="984000" cy="15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5" name="Google Shape;1105;p66"/>
              <p:cNvCxnSpPr>
                <a:stCxn id="1091" idx="6"/>
                <a:endCxn id="1097" idx="1"/>
              </p:cNvCxnSpPr>
              <p:nvPr/>
            </p:nvCxnSpPr>
            <p:spPr>
              <a:xfrm rot="10800000">
                <a:off x="1867844" y="108870"/>
                <a:ext cx="388200" cy="147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6" name="Google Shape;1106;p66"/>
              <p:cNvCxnSpPr>
                <a:stCxn id="1097" idx="6"/>
                <a:endCxn id="1094" idx="2"/>
              </p:cNvCxnSpPr>
              <p:nvPr/>
            </p:nvCxnSpPr>
            <p:spPr>
              <a:xfrm flipH="1">
                <a:off x="403921" y="90634"/>
                <a:ext cx="1344900" cy="526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7" name="Google Shape;1107;p66"/>
              <p:cNvCxnSpPr>
                <a:stCxn id="1097" idx="6"/>
                <a:endCxn id="1093" idx="1"/>
              </p:cNvCxnSpPr>
              <p:nvPr/>
            </p:nvCxnSpPr>
            <p:spPr>
              <a:xfrm flipH="1">
                <a:off x="712321" y="90634"/>
                <a:ext cx="1036500" cy="18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8" name="Google Shape;1108;p66"/>
              <p:cNvCxnSpPr>
                <a:stCxn id="1093" idx="7"/>
                <a:endCxn id="1098" idx="3"/>
              </p:cNvCxnSpPr>
              <p:nvPr/>
            </p:nvCxnSpPr>
            <p:spPr>
              <a:xfrm flipH="1">
                <a:off x="-659249" y="144801"/>
                <a:ext cx="1090200" cy="771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09" name="Google Shape;1109;p66"/>
              <p:cNvCxnSpPr>
                <a:stCxn id="1094" idx="6"/>
                <a:endCxn id="1098" idx="2"/>
              </p:cNvCxnSpPr>
              <p:nvPr/>
            </p:nvCxnSpPr>
            <p:spPr>
              <a:xfrm flipH="1">
                <a:off x="-640937" y="634109"/>
                <a:ext cx="915600" cy="314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10" name="Google Shape;1110;p66"/>
              <p:cNvCxnSpPr>
                <a:stCxn id="1098" idx="0"/>
                <a:endCxn id="1092" idx="5"/>
              </p:cNvCxnSpPr>
              <p:nvPr/>
            </p:nvCxnSpPr>
            <p:spPr>
              <a:xfrm flipH="1">
                <a:off x="-820996" y="1002136"/>
                <a:ext cx="138300" cy="1236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11" name="Google Shape;1111;p66"/>
              <p:cNvCxnSpPr>
                <a:stCxn id="1096" idx="5"/>
                <a:endCxn id="1098" idx="1"/>
              </p:cNvCxnSpPr>
              <p:nvPr/>
            </p:nvCxnSpPr>
            <p:spPr>
              <a:xfrm rot="10800000">
                <a:off x="-650804" y="983814"/>
                <a:ext cx="1088400" cy="144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12" name="Google Shape;1112;p66"/>
              <p:cNvCxnSpPr>
                <a:stCxn id="1095" idx="6"/>
                <a:endCxn id="1098" idx="1"/>
              </p:cNvCxnSpPr>
              <p:nvPr/>
            </p:nvCxnSpPr>
            <p:spPr>
              <a:xfrm rot="10800000">
                <a:off x="-650693" y="983817"/>
                <a:ext cx="1758000" cy="33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13" name="Google Shape;1113;p66"/>
              <p:cNvCxnSpPr>
                <a:stCxn id="1095" idx="4"/>
                <a:endCxn id="1093" idx="1"/>
              </p:cNvCxnSpPr>
              <p:nvPr/>
            </p:nvCxnSpPr>
            <p:spPr>
              <a:xfrm rot="10800000">
                <a:off x="712507" y="108717"/>
                <a:ext cx="504600" cy="765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114" name="Google Shape;1114;p66"/>
              <p:cNvSpPr/>
              <p:nvPr/>
            </p:nvSpPr>
            <p:spPr>
              <a:xfrm rot="10355821">
                <a:off x="-1188290" y="-540986"/>
                <a:ext cx="130387" cy="13038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115" name="Google Shape;1115;p66"/>
              <p:cNvCxnSpPr>
                <a:stCxn id="1098" idx="4"/>
                <a:endCxn id="1114" idx="1"/>
              </p:cNvCxnSpPr>
              <p:nvPr/>
            </p:nvCxnSpPr>
            <p:spPr>
              <a:xfrm rot="10800000">
                <a:off x="-1071495" y="-436063"/>
                <a:ext cx="376500" cy="1342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16" name="Google Shape;1116;p66"/>
              <p:cNvCxnSpPr>
                <a:stCxn id="1114" idx="1"/>
                <a:endCxn id="1093" idx="5"/>
              </p:cNvCxnSpPr>
              <p:nvPr/>
            </p:nvCxnSpPr>
            <p:spPr>
              <a:xfrm>
                <a:off x="-1071442" y="-436018"/>
                <a:ext cx="1466400" cy="299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17" name="Google Shape;1117;p66"/>
              <p:cNvCxnSpPr>
                <a:stCxn id="1114" idx="1"/>
                <a:endCxn id="1094" idx="5"/>
              </p:cNvCxnSpPr>
              <p:nvPr/>
            </p:nvCxnSpPr>
            <p:spPr>
              <a:xfrm>
                <a:off x="-1071442" y="-436018"/>
                <a:ext cx="1359000" cy="102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118" name="Google Shape;1118;p66"/>
              <p:cNvSpPr/>
              <p:nvPr/>
            </p:nvSpPr>
            <p:spPr>
              <a:xfrm rot="10361165">
                <a:off x="-233691" y="3414341"/>
                <a:ext cx="428890" cy="42889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119" name="Google Shape;1119;p66"/>
              <p:cNvCxnSpPr>
                <a:stCxn id="1096" idx="0"/>
                <a:endCxn id="1118" idx="3"/>
              </p:cNvCxnSpPr>
              <p:nvPr/>
            </p:nvCxnSpPr>
            <p:spPr>
              <a:xfrm flipH="1">
                <a:off x="111851" y="2530339"/>
                <a:ext cx="385800" cy="928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20" name="Google Shape;1120;p66"/>
              <p:cNvCxnSpPr>
                <a:stCxn id="1092" idx="0"/>
                <a:endCxn id="1118" idx="5"/>
              </p:cNvCxnSpPr>
              <p:nvPr/>
            </p:nvCxnSpPr>
            <p:spPr>
              <a:xfrm>
                <a:off x="-731455" y="2394604"/>
                <a:ext cx="542400" cy="1103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121" name="Google Shape;1121;p66"/>
            <p:cNvGrpSpPr/>
            <p:nvPr/>
          </p:nvGrpSpPr>
          <p:grpSpPr>
            <a:xfrm>
              <a:off x="6988759" y="2308882"/>
              <a:ext cx="5696014" cy="4016976"/>
              <a:chOff x="6988759" y="2308882"/>
              <a:chExt cx="5696014" cy="4016976"/>
            </a:xfrm>
          </p:grpSpPr>
          <p:sp>
            <p:nvSpPr>
              <p:cNvPr id="1122" name="Google Shape;1122;p66"/>
              <p:cNvSpPr/>
              <p:nvPr/>
            </p:nvSpPr>
            <p:spPr>
              <a:xfrm rot="10800000" flipH="1">
                <a:off x="6988759" y="4811408"/>
                <a:ext cx="194400" cy="194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3" name="Google Shape;1123;p66"/>
              <p:cNvSpPr/>
              <p:nvPr/>
            </p:nvSpPr>
            <p:spPr>
              <a:xfrm rot="10800000" flipH="1">
                <a:off x="9708881" y="5924735"/>
                <a:ext cx="194400" cy="194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4" name="Google Shape;1124;p66"/>
              <p:cNvSpPr/>
              <p:nvPr/>
            </p:nvSpPr>
            <p:spPr>
              <a:xfrm rot="10800000" flipH="1">
                <a:off x="9274463" y="3379603"/>
                <a:ext cx="401400" cy="401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5" name="Google Shape;1125;p66"/>
              <p:cNvSpPr/>
              <p:nvPr/>
            </p:nvSpPr>
            <p:spPr>
              <a:xfrm rot="10800000" flipH="1">
                <a:off x="8847429" y="5037312"/>
                <a:ext cx="130500" cy="130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6" name="Google Shape;1126;p66"/>
              <p:cNvSpPr/>
              <p:nvPr/>
            </p:nvSpPr>
            <p:spPr>
              <a:xfrm rot="10800000" flipH="1">
                <a:off x="7696942" y="5973758"/>
                <a:ext cx="96300" cy="963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7" name="Google Shape;1127;p66"/>
              <p:cNvSpPr/>
              <p:nvPr/>
            </p:nvSpPr>
            <p:spPr>
              <a:xfrm rot="10800000" flipH="1">
                <a:off x="8847429" y="6195358"/>
                <a:ext cx="130500" cy="1305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8" name="Google Shape;1128;p66"/>
              <p:cNvSpPr/>
              <p:nvPr/>
            </p:nvSpPr>
            <p:spPr>
              <a:xfrm rot="10800000" flipH="1">
                <a:off x="7958998" y="4095690"/>
                <a:ext cx="130500" cy="1305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29" name="Google Shape;1129;p66"/>
              <p:cNvSpPr/>
              <p:nvPr/>
            </p:nvSpPr>
            <p:spPr>
              <a:xfrm rot="10800000" flipH="1">
                <a:off x="12588473" y="4375765"/>
                <a:ext cx="96300" cy="96300"/>
              </a:xfrm>
              <a:prstGeom prst="ellipse">
                <a:avLst/>
              </a:prstGeom>
              <a:solidFill>
                <a:srgbClr val="86C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130" name="Google Shape;1130;p66"/>
              <p:cNvCxnSpPr>
                <a:stCxn id="1126" idx="5"/>
                <a:endCxn id="1125" idx="1"/>
              </p:cNvCxnSpPr>
              <p:nvPr/>
            </p:nvCxnSpPr>
            <p:spPr>
              <a:xfrm rot="10800000" flipH="1">
                <a:off x="7779139" y="5148761"/>
                <a:ext cx="1087500" cy="839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1" name="Google Shape;1131;p66"/>
              <p:cNvCxnSpPr>
                <a:stCxn id="1127" idx="4"/>
                <a:endCxn id="1125" idx="0"/>
              </p:cNvCxnSpPr>
              <p:nvPr/>
            </p:nvCxnSpPr>
            <p:spPr>
              <a:xfrm rot="10800000">
                <a:off x="8912679" y="5167858"/>
                <a:ext cx="0" cy="1027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2" name="Google Shape;1132;p66"/>
              <p:cNvCxnSpPr>
                <a:stCxn id="1122" idx="6"/>
                <a:endCxn id="1125" idx="2"/>
              </p:cNvCxnSpPr>
              <p:nvPr/>
            </p:nvCxnSpPr>
            <p:spPr>
              <a:xfrm>
                <a:off x="7183159" y="4908608"/>
                <a:ext cx="1664400" cy="194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3" name="Google Shape;1133;p66"/>
              <p:cNvCxnSpPr>
                <a:stCxn id="1122" idx="0"/>
                <a:endCxn id="1126" idx="3"/>
              </p:cNvCxnSpPr>
              <p:nvPr/>
            </p:nvCxnSpPr>
            <p:spPr>
              <a:xfrm>
                <a:off x="7085959" y="5005808"/>
                <a:ext cx="625200" cy="982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4" name="Google Shape;1134;p66"/>
              <p:cNvCxnSpPr>
                <a:stCxn id="1126" idx="7"/>
                <a:endCxn id="1127" idx="2"/>
              </p:cNvCxnSpPr>
              <p:nvPr/>
            </p:nvCxnSpPr>
            <p:spPr>
              <a:xfrm>
                <a:off x="7779139" y="6055955"/>
                <a:ext cx="1068300" cy="204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5" name="Google Shape;1135;p66"/>
              <p:cNvCxnSpPr>
                <a:stCxn id="1127" idx="6"/>
                <a:endCxn id="1123" idx="2"/>
              </p:cNvCxnSpPr>
              <p:nvPr/>
            </p:nvCxnSpPr>
            <p:spPr>
              <a:xfrm rot="10800000" flipH="1">
                <a:off x="8977929" y="6021808"/>
                <a:ext cx="731100" cy="238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6" name="Google Shape;1136;p66"/>
              <p:cNvCxnSpPr>
                <a:stCxn id="1125" idx="7"/>
                <a:endCxn id="1123" idx="3"/>
              </p:cNvCxnSpPr>
              <p:nvPr/>
            </p:nvCxnSpPr>
            <p:spPr>
              <a:xfrm>
                <a:off x="8958818" y="5148701"/>
                <a:ext cx="778500" cy="804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7" name="Google Shape;1137;p66"/>
              <p:cNvCxnSpPr>
                <a:stCxn id="1122" idx="5"/>
                <a:endCxn id="1128" idx="1"/>
              </p:cNvCxnSpPr>
              <p:nvPr/>
            </p:nvCxnSpPr>
            <p:spPr>
              <a:xfrm rot="10800000" flipH="1">
                <a:off x="7154690" y="4207177"/>
                <a:ext cx="823500" cy="632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8" name="Google Shape;1138;p66"/>
              <p:cNvCxnSpPr>
                <a:stCxn id="1128" idx="7"/>
                <a:endCxn id="1125" idx="3"/>
              </p:cNvCxnSpPr>
              <p:nvPr/>
            </p:nvCxnSpPr>
            <p:spPr>
              <a:xfrm>
                <a:off x="8070387" y="4207079"/>
                <a:ext cx="796200" cy="849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39" name="Google Shape;1139;p66"/>
              <p:cNvCxnSpPr>
                <a:stCxn id="1128" idx="7"/>
                <a:endCxn id="1124" idx="1"/>
              </p:cNvCxnSpPr>
              <p:nvPr/>
            </p:nvCxnSpPr>
            <p:spPr>
              <a:xfrm rot="10800000" flipH="1">
                <a:off x="8070387" y="3722279"/>
                <a:ext cx="1263000" cy="484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40" name="Google Shape;1140;p66"/>
              <p:cNvCxnSpPr>
                <a:stCxn id="1124" idx="0"/>
                <a:endCxn id="1125" idx="5"/>
              </p:cNvCxnSpPr>
              <p:nvPr/>
            </p:nvCxnSpPr>
            <p:spPr>
              <a:xfrm flipH="1">
                <a:off x="8958863" y="3781003"/>
                <a:ext cx="516300" cy="1275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41" name="Google Shape;1141;p66"/>
              <p:cNvCxnSpPr>
                <a:stCxn id="1129" idx="1"/>
                <a:endCxn id="1123" idx="5"/>
              </p:cNvCxnSpPr>
              <p:nvPr/>
            </p:nvCxnSpPr>
            <p:spPr>
              <a:xfrm flipH="1">
                <a:off x="9874676" y="4457962"/>
                <a:ext cx="2727900" cy="1495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42" name="Google Shape;1142;p66"/>
              <p:cNvCxnSpPr>
                <a:stCxn id="1126" idx="6"/>
                <a:endCxn id="1129" idx="1"/>
              </p:cNvCxnSpPr>
              <p:nvPr/>
            </p:nvCxnSpPr>
            <p:spPr>
              <a:xfrm rot="10800000" flipH="1">
                <a:off x="7793242" y="4458008"/>
                <a:ext cx="4809300" cy="1563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43" name="Google Shape;1143;p66"/>
              <p:cNvCxnSpPr>
                <a:stCxn id="1123" idx="4"/>
                <a:endCxn id="1124" idx="0"/>
              </p:cNvCxnSpPr>
              <p:nvPr/>
            </p:nvCxnSpPr>
            <p:spPr>
              <a:xfrm rot="10800000">
                <a:off x="9475181" y="3780935"/>
                <a:ext cx="330900" cy="2143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144" name="Google Shape;1144;p66"/>
              <p:cNvSpPr/>
              <p:nvPr/>
            </p:nvSpPr>
            <p:spPr>
              <a:xfrm rot="10800000" flipH="1">
                <a:off x="11005448" y="3761850"/>
                <a:ext cx="130500" cy="1305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145" name="Google Shape;1145;p66"/>
              <p:cNvCxnSpPr>
                <a:stCxn id="1129" idx="2"/>
                <a:endCxn id="1144" idx="7"/>
              </p:cNvCxnSpPr>
              <p:nvPr/>
            </p:nvCxnSpPr>
            <p:spPr>
              <a:xfrm rot="10800000">
                <a:off x="11116973" y="3873115"/>
                <a:ext cx="1471500" cy="550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46" name="Google Shape;1146;p66"/>
              <p:cNvCxnSpPr>
                <a:stCxn id="1144" idx="2"/>
                <a:endCxn id="1124" idx="6"/>
              </p:cNvCxnSpPr>
              <p:nvPr/>
            </p:nvCxnSpPr>
            <p:spPr>
              <a:xfrm rot="10800000">
                <a:off x="9675848" y="3580200"/>
                <a:ext cx="1329600" cy="246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47" name="Google Shape;1147;p66"/>
              <p:cNvCxnSpPr>
                <a:stCxn id="1144" idx="0"/>
                <a:endCxn id="1123" idx="4"/>
              </p:cNvCxnSpPr>
              <p:nvPr/>
            </p:nvCxnSpPr>
            <p:spPr>
              <a:xfrm flipH="1">
                <a:off x="9806198" y="3892350"/>
                <a:ext cx="1264500" cy="2032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48" name="Google Shape;1148;p66"/>
              <p:cNvCxnSpPr>
                <a:stCxn id="1144" idx="1"/>
                <a:endCxn id="1125" idx="5"/>
              </p:cNvCxnSpPr>
              <p:nvPr/>
            </p:nvCxnSpPr>
            <p:spPr>
              <a:xfrm flipH="1">
                <a:off x="8958759" y="3873239"/>
                <a:ext cx="2065800" cy="1183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149" name="Google Shape;1149;p66"/>
              <p:cNvSpPr/>
              <p:nvPr/>
            </p:nvSpPr>
            <p:spPr>
              <a:xfrm rot="10800000" flipH="1">
                <a:off x="8260191" y="2787257"/>
                <a:ext cx="194400" cy="194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150" name="Google Shape;1150;p66"/>
              <p:cNvCxnSpPr>
                <a:stCxn id="1124" idx="3"/>
                <a:endCxn id="1149" idx="7"/>
              </p:cNvCxnSpPr>
              <p:nvPr/>
            </p:nvCxnSpPr>
            <p:spPr>
              <a:xfrm rot="10800000">
                <a:off x="8426047" y="2953287"/>
                <a:ext cx="907200" cy="485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51" name="Google Shape;1151;p66"/>
              <p:cNvCxnSpPr>
                <a:stCxn id="1149" idx="0"/>
                <a:endCxn id="1128" idx="4"/>
              </p:cNvCxnSpPr>
              <p:nvPr/>
            </p:nvCxnSpPr>
            <p:spPr>
              <a:xfrm flipH="1">
                <a:off x="8024391" y="2981657"/>
                <a:ext cx="333000" cy="1113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152" name="Google Shape;1152;p66"/>
              <p:cNvSpPr/>
              <p:nvPr/>
            </p:nvSpPr>
            <p:spPr>
              <a:xfrm rot="10800000" flipH="1">
                <a:off x="7973826" y="4652423"/>
                <a:ext cx="249300" cy="2493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153" name="Google Shape;1153;p66"/>
              <p:cNvCxnSpPr>
                <a:stCxn id="1122" idx="6"/>
                <a:endCxn id="1152" idx="2"/>
              </p:cNvCxnSpPr>
              <p:nvPr/>
            </p:nvCxnSpPr>
            <p:spPr>
              <a:xfrm rot="10800000" flipH="1">
                <a:off x="7183159" y="4777208"/>
                <a:ext cx="790800" cy="131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54" name="Google Shape;1154;p66"/>
              <p:cNvCxnSpPr>
                <a:stCxn id="1128" idx="0"/>
                <a:endCxn id="1152" idx="4"/>
              </p:cNvCxnSpPr>
              <p:nvPr/>
            </p:nvCxnSpPr>
            <p:spPr>
              <a:xfrm>
                <a:off x="8024248" y="4226190"/>
                <a:ext cx="74100" cy="426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55" name="Google Shape;1155;p66"/>
              <p:cNvCxnSpPr>
                <a:stCxn id="1152" idx="6"/>
                <a:endCxn id="1125" idx="3"/>
              </p:cNvCxnSpPr>
              <p:nvPr/>
            </p:nvCxnSpPr>
            <p:spPr>
              <a:xfrm>
                <a:off x="8223126" y="4777073"/>
                <a:ext cx="643500" cy="279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156" name="Google Shape;1156;p66"/>
              <p:cNvSpPr/>
              <p:nvPr/>
            </p:nvSpPr>
            <p:spPr>
              <a:xfrm rot="10800000" flipH="1">
                <a:off x="8782441" y="2308882"/>
                <a:ext cx="194400" cy="194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157" name="Google Shape;1157;p66"/>
              <p:cNvCxnSpPr>
                <a:stCxn id="1149" idx="5"/>
                <a:endCxn id="1156" idx="1"/>
              </p:cNvCxnSpPr>
              <p:nvPr/>
            </p:nvCxnSpPr>
            <p:spPr>
              <a:xfrm rot="10800000" flipH="1">
                <a:off x="8426122" y="2474926"/>
                <a:ext cx="384900" cy="340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58" name="Google Shape;1158;p66"/>
              <p:cNvCxnSpPr>
                <a:stCxn id="1156" idx="7"/>
                <a:endCxn id="1124" idx="3"/>
              </p:cNvCxnSpPr>
              <p:nvPr/>
            </p:nvCxnSpPr>
            <p:spPr>
              <a:xfrm>
                <a:off x="8948372" y="2474813"/>
                <a:ext cx="384900" cy="963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159" name="Google Shape;1159;p66"/>
              <p:cNvSpPr/>
              <p:nvPr/>
            </p:nvSpPr>
            <p:spPr>
              <a:xfrm rot="10800000" flipH="1">
                <a:off x="8521366" y="3414207"/>
                <a:ext cx="194400" cy="194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160" name="Google Shape;1160;p66"/>
              <p:cNvCxnSpPr>
                <a:stCxn id="1149" idx="0"/>
                <a:endCxn id="1159" idx="3"/>
              </p:cNvCxnSpPr>
              <p:nvPr/>
            </p:nvCxnSpPr>
            <p:spPr>
              <a:xfrm>
                <a:off x="8357391" y="2981657"/>
                <a:ext cx="192300" cy="461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61" name="Google Shape;1161;p66"/>
              <p:cNvCxnSpPr>
                <a:stCxn id="1159" idx="1"/>
                <a:endCxn id="1128" idx="5"/>
              </p:cNvCxnSpPr>
              <p:nvPr/>
            </p:nvCxnSpPr>
            <p:spPr>
              <a:xfrm flipH="1">
                <a:off x="8070435" y="3580138"/>
                <a:ext cx="479400" cy="534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62" name="Google Shape;1162;p66"/>
              <p:cNvCxnSpPr>
                <a:stCxn id="1159" idx="6"/>
                <a:endCxn id="1124" idx="2"/>
              </p:cNvCxnSpPr>
              <p:nvPr/>
            </p:nvCxnSpPr>
            <p:spPr>
              <a:xfrm>
                <a:off x="8715766" y="3511407"/>
                <a:ext cx="558600" cy="69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3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73"/>
          <p:cNvGrpSpPr/>
          <p:nvPr/>
        </p:nvGrpSpPr>
        <p:grpSpPr>
          <a:xfrm>
            <a:off x="119476" y="1141150"/>
            <a:ext cx="7318880" cy="3862644"/>
            <a:chOff x="119476" y="1141150"/>
            <a:chExt cx="7318880" cy="3862644"/>
          </a:xfrm>
        </p:grpSpPr>
        <p:grpSp>
          <p:nvGrpSpPr>
            <p:cNvPr id="1305" name="Google Shape;1305;p73"/>
            <p:cNvGrpSpPr/>
            <p:nvPr/>
          </p:nvGrpSpPr>
          <p:grpSpPr>
            <a:xfrm rot="10800000">
              <a:off x="119476" y="1141150"/>
              <a:ext cx="298275" cy="322675"/>
              <a:chOff x="8667225" y="681525"/>
              <a:chExt cx="298275" cy="322675"/>
            </a:xfrm>
          </p:grpSpPr>
          <p:sp>
            <p:nvSpPr>
              <p:cNvPr id="1306" name="Google Shape;1306;p73"/>
              <p:cNvSpPr/>
              <p:nvPr/>
            </p:nvSpPr>
            <p:spPr>
              <a:xfrm rot="10800000">
                <a:off x="8667225" y="821625"/>
                <a:ext cx="86700" cy="867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07" name="Google Shape;1307;p73"/>
              <p:cNvSpPr/>
              <p:nvPr/>
            </p:nvSpPr>
            <p:spPr>
              <a:xfrm rot="10800000">
                <a:off x="8825400" y="681525"/>
                <a:ext cx="140100" cy="140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08" name="Google Shape;1308;p73"/>
              <p:cNvSpPr/>
              <p:nvPr/>
            </p:nvSpPr>
            <p:spPr>
              <a:xfrm rot="10800000">
                <a:off x="8869800" y="952900"/>
                <a:ext cx="51300" cy="513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1309" name="Google Shape;1309;p73"/>
            <p:cNvGrpSpPr/>
            <p:nvPr/>
          </p:nvGrpSpPr>
          <p:grpSpPr>
            <a:xfrm rot="-5139163">
              <a:off x="6960991" y="4509560"/>
              <a:ext cx="254304" cy="683114"/>
              <a:chOff x="140150" y="4353245"/>
              <a:chExt cx="254310" cy="683130"/>
            </a:xfrm>
          </p:grpSpPr>
          <p:sp>
            <p:nvSpPr>
              <p:cNvPr id="1310" name="Google Shape;1310;p73"/>
              <p:cNvSpPr/>
              <p:nvPr/>
            </p:nvSpPr>
            <p:spPr>
              <a:xfrm rot="10800000">
                <a:off x="140150" y="4949675"/>
                <a:ext cx="86700" cy="867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11" name="Google Shape;1311;p73"/>
              <p:cNvSpPr/>
              <p:nvPr/>
            </p:nvSpPr>
            <p:spPr>
              <a:xfrm rot="10800000">
                <a:off x="146360" y="4668727"/>
                <a:ext cx="140100" cy="1401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12" name="Google Shape;1312;p73"/>
              <p:cNvSpPr/>
              <p:nvPr/>
            </p:nvSpPr>
            <p:spPr>
              <a:xfrm rot="10800000">
                <a:off x="343160" y="4863902"/>
                <a:ext cx="51300" cy="513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13" name="Google Shape;1313;p73"/>
              <p:cNvSpPr/>
              <p:nvPr/>
            </p:nvSpPr>
            <p:spPr>
              <a:xfrm rot="10800000">
                <a:off x="141945" y="4353245"/>
                <a:ext cx="51300" cy="513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1314" name="Google Shape;1314;p73"/>
          <p:cNvGrpSpPr/>
          <p:nvPr/>
        </p:nvGrpSpPr>
        <p:grpSpPr>
          <a:xfrm>
            <a:off x="-3264107" y="1062528"/>
            <a:ext cx="12699757" cy="5125915"/>
            <a:chOff x="-3264107" y="1062528"/>
            <a:chExt cx="12699757" cy="5125915"/>
          </a:xfrm>
        </p:grpSpPr>
        <p:grpSp>
          <p:nvGrpSpPr>
            <p:cNvPr id="1315" name="Google Shape;1315;p73"/>
            <p:cNvGrpSpPr/>
            <p:nvPr/>
          </p:nvGrpSpPr>
          <p:grpSpPr>
            <a:xfrm rot="10800000">
              <a:off x="7825876" y="2716263"/>
              <a:ext cx="1609774" cy="2641456"/>
              <a:chOff x="-225924" y="-192037"/>
              <a:chExt cx="1609774" cy="2641456"/>
            </a:xfrm>
          </p:grpSpPr>
          <p:cxnSp>
            <p:nvCxnSpPr>
              <p:cNvPr id="1316" name="Google Shape;1316;p73"/>
              <p:cNvCxnSpPr>
                <a:stCxn id="1317" idx="7"/>
                <a:endCxn id="1318" idx="2"/>
              </p:cNvCxnSpPr>
              <p:nvPr/>
            </p:nvCxnSpPr>
            <p:spPr>
              <a:xfrm rot="10800000" flipH="1">
                <a:off x="332904" y="155655"/>
                <a:ext cx="893400" cy="226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318" name="Google Shape;1318;p73"/>
              <p:cNvSpPr/>
              <p:nvPr/>
            </p:nvSpPr>
            <p:spPr>
              <a:xfrm>
                <a:off x="1226350" y="76769"/>
                <a:ext cx="157500" cy="157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19" name="Google Shape;1319;p73"/>
              <p:cNvSpPr/>
              <p:nvPr/>
            </p:nvSpPr>
            <p:spPr>
              <a:xfrm>
                <a:off x="-225924" y="-192037"/>
                <a:ext cx="99900" cy="999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20" name="Google Shape;1320;p73"/>
              <p:cNvSpPr/>
              <p:nvPr/>
            </p:nvSpPr>
            <p:spPr>
              <a:xfrm>
                <a:off x="177600" y="2291919"/>
                <a:ext cx="157500" cy="1575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21" name="Google Shape;1321;p73"/>
              <p:cNvSpPr/>
              <p:nvPr/>
            </p:nvSpPr>
            <p:spPr>
              <a:xfrm>
                <a:off x="734301" y="222187"/>
                <a:ext cx="86700" cy="867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22" name="Google Shape;1322;p73"/>
              <p:cNvSpPr/>
              <p:nvPr/>
            </p:nvSpPr>
            <p:spPr>
              <a:xfrm>
                <a:off x="49626" y="886737"/>
                <a:ext cx="86700" cy="867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23" name="Google Shape;1323;p73"/>
              <p:cNvSpPr/>
              <p:nvPr/>
            </p:nvSpPr>
            <p:spPr>
              <a:xfrm>
                <a:off x="292075" y="1058069"/>
                <a:ext cx="147900" cy="1479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324" name="Google Shape;1324;p73"/>
              <p:cNvCxnSpPr>
                <a:stCxn id="1323" idx="4"/>
                <a:endCxn id="1320" idx="0"/>
              </p:cNvCxnSpPr>
              <p:nvPr/>
            </p:nvCxnSpPr>
            <p:spPr>
              <a:xfrm flipH="1">
                <a:off x="256225" y="1205969"/>
                <a:ext cx="109800" cy="1086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25" name="Google Shape;1325;p73"/>
              <p:cNvCxnSpPr>
                <a:stCxn id="1322" idx="4"/>
                <a:endCxn id="1320" idx="0"/>
              </p:cNvCxnSpPr>
              <p:nvPr/>
            </p:nvCxnSpPr>
            <p:spPr>
              <a:xfrm>
                <a:off x="92976" y="973437"/>
                <a:ext cx="163500" cy="1318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26" name="Google Shape;1326;p73"/>
              <p:cNvCxnSpPr>
                <a:stCxn id="1322" idx="5"/>
                <a:endCxn id="1323" idx="1"/>
              </p:cNvCxnSpPr>
              <p:nvPr/>
            </p:nvCxnSpPr>
            <p:spPr>
              <a:xfrm>
                <a:off x="123629" y="960740"/>
                <a:ext cx="190200" cy="119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27" name="Google Shape;1327;p73"/>
              <p:cNvCxnSpPr>
                <a:stCxn id="1322" idx="0"/>
                <a:endCxn id="1319" idx="4"/>
              </p:cNvCxnSpPr>
              <p:nvPr/>
            </p:nvCxnSpPr>
            <p:spPr>
              <a:xfrm rot="10800000">
                <a:off x="-176124" y="-92163"/>
                <a:ext cx="269100" cy="978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28" name="Google Shape;1328;p73"/>
              <p:cNvCxnSpPr>
                <a:stCxn id="1322" idx="7"/>
                <a:endCxn id="1317" idx="3"/>
              </p:cNvCxnSpPr>
              <p:nvPr/>
            </p:nvCxnSpPr>
            <p:spPr>
              <a:xfrm rot="10800000" flipH="1">
                <a:off x="123629" y="443734"/>
                <a:ext cx="147900" cy="455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29" name="Google Shape;1329;p73"/>
              <p:cNvCxnSpPr>
                <a:stCxn id="1319" idx="5"/>
                <a:endCxn id="1317" idx="1"/>
              </p:cNvCxnSpPr>
              <p:nvPr/>
            </p:nvCxnSpPr>
            <p:spPr>
              <a:xfrm>
                <a:off x="-140654" y="-106767"/>
                <a:ext cx="412200" cy="489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30" name="Google Shape;1330;p73"/>
              <p:cNvCxnSpPr>
                <a:stCxn id="1319" idx="6"/>
                <a:endCxn id="1318" idx="2"/>
              </p:cNvCxnSpPr>
              <p:nvPr/>
            </p:nvCxnSpPr>
            <p:spPr>
              <a:xfrm>
                <a:off x="-126024" y="-142087"/>
                <a:ext cx="1352400" cy="297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31" name="Google Shape;1331;p73"/>
              <p:cNvCxnSpPr>
                <a:stCxn id="1321" idx="2"/>
                <a:endCxn id="1319" idx="5"/>
              </p:cNvCxnSpPr>
              <p:nvPr/>
            </p:nvCxnSpPr>
            <p:spPr>
              <a:xfrm rot="10800000">
                <a:off x="-140799" y="-106763"/>
                <a:ext cx="875100" cy="372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32" name="Google Shape;1332;p73"/>
              <p:cNvCxnSpPr>
                <a:stCxn id="1323" idx="0"/>
                <a:endCxn id="1317" idx="4"/>
              </p:cNvCxnSpPr>
              <p:nvPr/>
            </p:nvCxnSpPr>
            <p:spPr>
              <a:xfrm rot="10800000">
                <a:off x="302125" y="456569"/>
                <a:ext cx="63900" cy="601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33" name="Google Shape;1333;p73"/>
              <p:cNvCxnSpPr>
                <a:stCxn id="1323" idx="0"/>
                <a:endCxn id="1321" idx="3"/>
              </p:cNvCxnSpPr>
              <p:nvPr/>
            </p:nvCxnSpPr>
            <p:spPr>
              <a:xfrm rot="10800000" flipH="1">
                <a:off x="366025" y="296069"/>
                <a:ext cx="381000" cy="762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317" name="Google Shape;1317;p73"/>
              <p:cNvSpPr/>
              <p:nvPr/>
            </p:nvSpPr>
            <p:spPr>
              <a:xfrm>
                <a:off x="258901" y="369758"/>
                <a:ext cx="86700" cy="867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1334" name="Google Shape;1334;p73"/>
            <p:cNvGrpSpPr/>
            <p:nvPr/>
          </p:nvGrpSpPr>
          <p:grpSpPr>
            <a:xfrm rot="2030497">
              <a:off x="-2581586" y="1819329"/>
              <a:ext cx="3816850" cy="3612312"/>
              <a:chOff x="-100549" y="47919"/>
              <a:chExt cx="4607849" cy="4360923"/>
            </a:xfrm>
          </p:grpSpPr>
          <p:sp>
            <p:nvSpPr>
              <p:cNvPr id="1335" name="Google Shape;1335;p73"/>
              <p:cNvSpPr/>
              <p:nvPr/>
            </p:nvSpPr>
            <p:spPr>
              <a:xfrm rot="10800000">
                <a:off x="4076800" y="2467368"/>
                <a:ext cx="234600" cy="234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36" name="Google Shape;1336;p73"/>
              <p:cNvSpPr/>
              <p:nvPr/>
            </p:nvSpPr>
            <p:spPr>
              <a:xfrm rot="10800000">
                <a:off x="1137802" y="3577294"/>
                <a:ext cx="234600" cy="234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37" name="Google Shape;1337;p73"/>
              <p:cNvSpPr/>
              <p:nvPr/>
            </p:nvSpPr>
            <p:spPr>
              <a:xfrm rot="10800000">
                <a:off x="1731851" y="997900"/>
                <a:ext cx="484500" cy="484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38" name="Google Shape;1338;p73"/>
              <p:cNvSpPr/>
              <p:nvPr/>
            </p:nvSpPr>
            <p:spPr>
              <a:xfrm rot="10800000">
                <a:off x="2254926" y="2505869"/>
                <a:ext cx="157500" cy="1575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39" name="Google Shape;1339;p73"/>
              <p:cNvSpPr/>
              <p:nvPr/>
            </p:nvSpPr>
            <p:spPr>
              <a:xfrm rot="10800000">
                <a:off x="3685300" y="3636544"/>
                <a:ext cx="116100" cy="1161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40" name="Google Shape;1340;p73"/>
              <p:cNvSpPr/>
              <p:nvPr/>
            </p:nvSpPr>
            <p:spPr>
              <a:xfrm rot="10800000">
                <a:off x="2254926" y="3903969"/>
                <a:ext cx="157500" cy="157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41" name="Google Shape;1341;p73"/>
              <p:cNvSpPr/>
              <p:nvPr/>
            </p:nvSpPr>
            <p:spPr>
              <a:xfrm rot="10800000">
                <a:off x="3125451" y="1436544"/>
                <a:ext cx="157500" cy="157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42" name="Google Shape;1342;p73"/>
              <p:cNvSpPr/>
              <p:nvPr/>
            </p:nvSpPr>
            <p:spPr>
              <a:xfrm rot="10800000">
                <a:off x="447667" y="2351269"/>
                <a:ext cx="116100" cy="116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343" name="Google Shape;1343;p73"/>
              <p:cNvCxnSpPr>
                <a:stCxn id="1339" idx="5"/>
                <a:endCxn id="1338" idx="1"/>
              </p:cNvCxnSpPr>
              <p:nvPr/>
            </p:nvCxnSpPr>
            <p:spPr>
              <a:xfrm rot="8769356">
                <a:off x="2782616" y="2360623"/>
                <a:ext cx="526274" cy="157274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44" name="Google Shape;1344;p73"/>
              <p:cNvCxnSpPr>
                <a:stCxn id="1340" idx="4"/>
                <a:endCxn id="1338" idx="0"/>
              </p:cNvCxnSpPr>
              <p:nvPr/>
            </p:nvCxnSpPr>
            <p:spPr>
              <a:xfrm rot="8769075" flipH="1">
                <a:off x="1988166" y="2768320"/>
                <a:ext cx="691020" cy="103049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45" name="Google Shape;1345;p73"/>
              <p:cNvCxnSpPr>
                <a:stCxn id="1335" idx="6"/>
                <a:endCxn id="1338" idx="2"/>
              </p:cNvCxnSpPr>
              <p:nvPr/>
            </p:nvCxnSpPr>
            <p:spPr>
              <a:xfrm rot="8769491">
                <a:off x="2553455" y="2121214"/>
                <a:ext cx="1382290" cy="92690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46" name="Google Shape;1346;p73"/>
              <p:cNvCxnSpPr>
                <a:stCxn id="1335" idx="0"/>
                <a:endCxn id="1339" idx="3"/>
              </p:cNvCxnSpPr>
              <p:nvPr/>
            </p:nvCxnSpPr>
            <p:spPr>
              <a:xfrm rot="-2030280" flipH="1">
                <a:off x="3554311" y="2896576"/>
                <a:ext cx="870078" cy="56238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47" name="Google Shape;1347;p73"/>
              <p:cNvCxnSpPr>
                <a:stCxn id="1339" idx="7"/>
                <a:endCxn id="1340" idx="2"/>
              </p:cNvCxnSpPr>
              <p:nvPr/>
            </p:nvCxnSpPr>
            <p:spPr>
              <a:xfrm rot="8769605">
                <a:off x="2452857" y="3602445"/>
                <a:ext cx="1208890" cy="51329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48" name="Google Shape;1348;p73"/>
              <p:cNvCxnSpPr>
                <a:stCxn id="1340" idx="6"/>
                <a:endCxn id="1336" idx="1"/>
              </p:cNvCxnSpPr>
              <p:nvPr/>
            </p:nvCxnSpPr>
            <p:spPr>
              <a:xfrm rot="8768875">
                <a:off x="1472857" y="3539834"/>
                <a:ext cx="647338" cy="68086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49" name="Google Shape;1349;p73"/>
              <p:cNvCxnSpPr>
                <a:stCxn id="1338" idx="7"/>
                <a:endCxn id="1336" idx="3"/>
              </p:cNvCxnSpPr>
              <p:nvPr/>
            </p:nvCxnSpPr>
            <p:spPr>
              <a:xfrm rot="-2030278" flipH="1">
                <a:off x="1147266" y="2984238"/>
                <a:ext cx="1321550" cy="28323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0" name="Google Shape;1350;p73"/>
              <p:cNvCxnSpPr>
                <a:stCxn id="1335" idx="5"/>
                <a:endCxn id="1341" idx="1"/>
              </p:cNvCxnSpPr>
              <p:nvPr/>
            </p:nvCxnSpPr>
            <p:spPr>
              <a:xfrm rot="8769493">
                <a:off x="3591335" y="1412692"/>
                <a:ext cx="188543" cy="124716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1" name="Google Shape;1351;p73"/>
              <p:cNvCxnSpPr>
                <a:stCxn id="1341" idx="7"/>
                <a:endCxn id="1338" idx="3"/>
              </p:cNvCxnSpPr>
              <p:nvPr/>
            </p:nvCxnSpPr>
            <p:spPr>
              <a:xfrm rot="-2030495" flipH="1">
                <a:off x="2186804" y="1863549"/>
                <a:ext cx="1164126" cy="37276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2" name="Google Shape;1352;p73"/>
              <p:cNvCxnSpPr>
                <a:stCxn id="1341" idx="5"/>
                <a:endCxn id="1337" idx="2"/>
              </p:cNvCxnSpPr>
              <p:nvPr/>
            </p:nvCxnSpPr>
            <p:spPr>
              <a:xfrm rot="8769821">
                <a:off x="2356510" y="999099"/>
                <a:ext cx="651914" cy="70142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3" name="Google Shape;1353;p73"/>
              <p:cNvCxnSpPr>
                <a:stCxn id="1337" idx="0"/>
                <a:endCxn id="1338" idx="5"/>
              </p:cNvCxnSpPr>
              <p:nvPr/>
            </p:nvCxnSpPr>
            <p:spPr>
              <a:xfrm rot="-2029195" flipH="1">
                <a:off x="1960847" y="1486357"/>
                <a:ext cx="330408" cy="103848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4" name="Google Shape;1354;p73"/>
              <p:cNvCxnSpPr>
                <a:stCxn id="1337" idx="7"/>
                <a:endCxn id="1342" idx="3"/>
              </p:cNvCxnSpPr>
              <p:nvPr/>
            </p:nvCxnSpPr>
            <p:spPr>
              <a:xfrm rot="-2030477" flipH="1">
                <a:off x="386634" y="1842270"/>
                <a:ext cx="1576242" cy="9535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5" name="Google Shape;1355;p73"/>
              <p:cNvCxnSpPr>
                <a:stCxn id="1338" idx="6"/>
                <a:endCxn id="1342" idx="2"/>
              </p:cNvCxnSpPr>
              <p:nvPr/>
            </p:nvCxnSpPr>
            <p:spPr>
              <a:xfrm rot="8769842">
                <a:off x="755690" y="1953081"/>
                <a:ext cx="1307072" cy="108757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6" name="Google Shape;1356;p73"/>
              <p:cNvCxnSpPr>
                <a:stCxn id="1342" idx="0"/>
                <a:endCxn id="1336" idx="5"/>
              </p:cNvCxnSpPr>
              <p:nvPr/>
            </p:nvCxnSpPr>
            <p:spPr>
              <a:xfrm rot="-2024821" flipH="1">
                <a:off x="797015" y="2378694"/>
                <a:ext cx="83704" cy="132155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7" name="Google Shape;1357;p73"/>
              <p:cNvCxnSpPr>
                <a:stCxn id="1339" idx="4"/>
                <a:endCxn id="1337" idx="1"/>
              </p:cNvCxnSpPr>
              <p:nvPr/>
            </p:nvCxnSpPr>
            <p:spPr>
              <a:xfrm rot="8775347">
                <a:off x="2900285" y="1155017"/>
                <a:ext cx="88031" cy="273795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8" name="Google Shape;1358;p73"/>
              <p:cNvCxnSpPr>
                <a:stCxn id="1336" idx="4"/>
                <a:endCxn id="1337" idx="7"/>
              </p:cNvCxnSpPr>
              <p:nvPr/>
            </p:nvCxnSpPr>
            <p:spPr>
              <a:xfrm rot="8769813" flipH="1">
                <a:off x="698488" y="1747510"/>
                <a:ext cx="1661027" cy="149386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59" name="Google Shape;1359;p73"/>
              <p:cNvCxnSpPr>
                <a:stCxn id="1335" idx="5"/>
                <a:endCxn id="1337" idx="1"/>
              </p:cNvCxnSpPr>
              <p:nvPr/>
            </p:nvCxnSpPr>
            <p:spPr>
              <a:xfrm rot="8769113">
                <a:off x="2615603" y="956496"/>
                <a:ext cx="1025506" cy="200025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360" name="Google Shape;1360;p73"/>
              <p:cNvSpPr/>
              <p:nvPr/>
            </p:nvSpPr>
            <p:spPr>
              <a:xfrm rot="10800000">
                <a:off x="873701" y="691869"/>
                <a:ext cx="157500" cy="1575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361" name="Google Shape;1361;p73"/>
              <p:cNvCxnSpPr>
                <a:stCxn id="1342" idx="4"/>
                <a:endCxn id="1360" idx="7"/>
              </p:cNvCxnSpPr>
              <p:nvPr/>
            </p:nvCxnSpPr>
            <p:spPr>
              <a:xfrm rot="8769580" flipH="1">
                <a:off x="114237" y="1064376"/>
                <a:ext cx="1173861" cy="104888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62" name="Google Shape;1362;p73"/>
              <p:cNvCxnSpPr>
                <a:stCxn id="1360" idx="2"/>
                <a:endCxn id="1337" idx="5"/>
              </p:cNvCxnSpPr>
              <p:nvPr/>
            </p:nvCxnSpPr>
            <p:spPr>
              <a:xfrm rot="-2029235">
                <a:off x="1179725" y="581031"/>
                <a:ext cx="474852" cy="67737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63" name="Google Shape;1363;p73"/>
              <p:cNvCxnSpPr>
                <a:stCxn id="1360" idx="0"/>
                <a:endCxn id="1336" idx="4"/>
              </p:cNvCxnSpPr>
              <p:nvPr/>
            </p:nvCxnSpPr>
            <p:spPr>
              <a:xfrm rot="-2030204" flipH="1">
                <a:off x="469943" y="996108"/>
                <a:ext cx="1267716" cy="2434421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64" name="Google Shape;1364;p73"/>
              <p:cNvCxnSpPr>
                <a:stCxn id="1360" idx="1"/>
                <a:endCxn id="1338" idx="5"/>
              </p:cNvCxnSpPr>
              <p:nvPr/>
            </p:nvCxnSpPr>
            <p:spPr>
              <a:xfrm rot="-2032139">
                <a:off x="1589793" y="616894"/>
                <a:ext cx="106586" cy="212132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365" name="Google Shape;1365;p73"/>
              <p:cNvSpPr/>
              <p:nvPr/>
            </p:nvSpPr>
            <p:spPr>
              <a:xfrm rot="10800000">
                <a:off x="2346923" y="285337"/>
                <a:ext cx="234600" cy="234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366" name="Google Shape;1366;p73"/>
              <p:cNvCxnSpPr>
                <a:stCxn id="1360" idx="2"/>
                <a:endCxn id="1365" idx="6"/>
              </p:cNvCxnSpPr>
              <p:nvPr/>
            </p:nvCxnSpPr>
            <p:spPr>
              <a:xfrm rot="-2030441">
                <a:off x="1040224" y="373064"/>
                <a:ext cx="1297753" cy="42701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67" name="Google Shape;1367;p73"/>
              <p:cNvCxnSpPr>
                <a:stCxn id="1365" idx="1"/>
                <a:endCxn id="1341" idx="5"/>
              </p:cNvCxnSpPr>
              <p:nvPr/>
            </p:nvCxnSpPr>
            <p:spPr>
              <a:xfrm rot="-2034703" flipH="1">
                <a:off x="2826258" y="400719"/>
                <a:ext cx="43017" cy="1143823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9" name="Google Shape;1369;p74"/>
          <p:cNvGrpSpPr/>
          <p:nvPr/>
        </p:nvGrpSpPr>
        <p:grpSpPr>
          <a:xfrm>
            <a:off x="190301" y="174003"/>
            <a:ext cx="8808974" cy="4007622"/>
            <a:chOff x="190301" y="174003"/>
            <a:chExt cx="8808974" cy="4007622"/>
          </a:xfrm>
        </p:grpSpPr>
        <p:grpSp>
          <p:nvGrpSpPr>
            <p:cNvPr id="1370" name="Google Shape;1370;p74"/>
            <p:cNvGrpSpPr/>
            <p:nvPr/>
          </p:nvGrpSpPr>
          <p:grpSpPr>
            <a:xfrm rot="10800000">
              <a:off x="190301" y="3858950"/>
              <a:ext cx="298275" cy="322675"/>
              <a:chOff x="8667225" y="681525"/>
              <a:chExt cx="298275" cy="322675"/>
            </a:xfrm>
          </p:grpSpPr>
          <p:sp>
            <p:nvSpPr>
              <p:cNvPr id="1371" name="Google Shape;1371;p74"/>
              <p:cNvSpPr/>
              <p:nvPr/>
            </p:nvSpPr>
            <p:spPr>
              <a:xfrm rot="10800000">
                <a:off x="8667225" y="821625"/>
                <a:ext cx="86700" cy="867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72" name="Google Shape;1372;p74"/>
              <p:cNvSpPr/>
              <p:nvPr/>
            </p:nvSpPr>
            <p:spPr>
              <a:xfrm rot="10800000">
                <a:off x="8825400" y="681525"/>
                <a:ext cx="140100" cy="140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73" name="Google Shape;1373;p74"/>
              <p:cNvSpPr/>
              <p:nvPr/>
            </p:nvSpPr>
            <p:spPr>
              <a:xfrm rot="10800000">
                <a:off x="8869800" y="952900"/>
                <a:ext cx="51300" cy="513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1374" name="Google Shape;1374;p74"/>
            <p:cNvGrpSpPr/>
            <p:nvPr/>
          </p:nvGrpSpPr>
          <p:grpSpPr>
            <a:xfrm rot="-5139163">
              <a:off x="8591694" y="201328"/>
              <a:ext cx="406266" cy="379191"/>
              <a:chOff x="140150" y="4657175"/>
              <a:chExt cx="406275" cy="379200"/>
            </a:xfrm>
          </p:grpSpPr>
          <p:sp>
            <p:nvSpPr>
              <p:cNvPr id="1375" name="Google Shape;1375;p74"/>
              <p:cNvSpPr/>
              <p:nvPr/>
            </p:nvSpPr>
            <p:spPr>
              <a:xfrm rot="10800000">
                <a:off x="140150" y="4949675"/>
                <a:ext cx="86700" cy="867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76" name="Google Shape;1376;p74"/>
              <p:cNvSpPr/>
              <p:nvPr/>
            </p:nvSpPr>
            <p:spPr>
              <a:xfrm rot="10800000">
                <a:off x="298325" y="4657175"/>
                <a:ext cx="140100" cy="1401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77" name="Google Shape;1377;p74"/>
              <p:cNvSpPr/>
              <p:nvPr/>
            </p:nvSpPr>
            <p:spPr>
              <a:xfrm rot="10800000">
                <a:off x="495125" y="4852350"/>
                <a:ext cx="51300" cy="513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78" name="Google Shape;1378;p74"/>
              <p:cNvSpPr/>
              <p:nvPr/>
            </p:nvSpPr>
            <p:spPr>
              <a:xfrm rot="10800000">
                <a:off x="165050" y="4657175"/>
                <a:ext cx="51300" cy="513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1379" name="Google Shape;1379;p74"/>
          <p:cNvGrpSpPr/>
          <p:nvPr/>
        </p:nvGrpSpPr>
        <p:grpSpPr>
          <a:xfrm>
            <a:off x="115023" y="-2374836"/>
            <a:ext cx="8971640" cy="9886185"/>
            <a:chOff x="115023" y="-2374836"/>
            <a:chExt cx="8971640" cy="9886185"/>
          </a:xfrm>
        </p:grpSpPr>
        <p:grpSp>
          <p:nvGrpSpPr>
            <p:cNvPr id="1380" name="Google Shape;1380;p74"/>
            <p:cNvGrpSpPr/>
            <p:nvPr/>
          </p:nvGrpSpPr>
          <p:grpSpPr>
            <a:xfrm flipH="1">
              <a:off x="115023" y="-2374836"/>
              <a:ext cx="3687215" cy="3485542"/>
              <a:chOff x="5337386" y="-2374836"/>
              <a:chExt cx="3687215" cy="3485542"/>
            </a:xfrm>
          </p:grpSpPr>
          <p:sp>
            <p:nvSpPr>
              <p:cNvPr id="1381" name="Google Shape;1381;p74"/>
              <p:cNvSpPr/>
              <p:nvPr/>
            </p:nvSpPr>
            <p:spPr>
              <a:xfrm rot="9698973">
                <a:off x="8256504" y="-2357857"/>
                <a:ext cx="128642" cy="128642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82" name="Google Shape;1382;p74"/>
              <p:cNvSpPr/>
              <p:nvPr/>
            </p:nvSpPr>
            <p:spPr>
              <a:xfrm rot="9699868">
                <a:off x="6325487" y="-94127"/>
                <a:ext cx="164028" cy="164028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83" name="Google Shape;1383;p74"/>
              <p:cNvSpPr/>
              <p:nvPr/>
            </p:nvSpPr>
            <p:spPr>
              <a:xfrm rot="9695130">
                <a:off x="7230532" y="-1291785"/>
                <a:ext cx="265916" cy="26591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84" name="Google Shape;1384;p74"/>
              <p:cNvSpPr/>
              <p:nvPr/>
            </p:nvSpPr>
            <p:spPr>
              <a:xfrm rot="9708981">
                <a:off x="8013809" y="-151576"/>
                <a:ext cx="86521" cy="8652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85" name="Google Shape;1385;p74"/>
              <p:cNvSpPr/>
              <p:nvPr/>
            </p:nvSpPr>
            <p:spPr>
              <a:xfrm rot="9699377">
                <a:off x="8889724" y="131264"/>
                <a:ext cx="119155" cy="11915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86" name="Google Shape;1386;p74"/>
              <p:cNvSpPr/>
              <p:nvPr/>
            </p:nvSpPr>
            <p:spPr>
              <a:xfrm rot="-9307649">
                <a:off x="7169475" y="191656"/>
                <a:ext cx="86305" cy="86305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87" name="Google Shape;1387;p74"/>
              <p:cNvSpPr/>
              <p:nvPr/>
            </p:nvSpPr>
            <p:spPr>
              <a:xfrm rot="9708981">
                <a:off x="7609568" y="-1824766"/>
                <a:ext cx="86521" cy="86521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88" name="Google Shape;1388;p74"/>
              <p:cNvSpPr/>
              <p:nvPr/>
            </p:nvSpPr>
            <p:spPr>
              <a:xfrm rot="9698900">
                <a:off x="5354617" y="277974"/>
                <a:ext cx="130539" cy="13053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389" name="Google Shape;1389;p74"/>
              <p:cNvCxnSpPr>
                <a:stCxn id="1385" idx="5"/>
                <a:endCxn id="1384" idx="1"/>
              </p:cNvCxnSpPr>
              <p:nvPr/>
            </p:nvCxnSpPr>
            <p:spPr>
              <a:xfrm rot="10800000">
                <a:off x="8095656" y="-88787"/>
                <a:ext cx="800400" cy="252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0" name="Google Shape;1390;p74"/>
              <p:cNvCxnSpPr>
                <a:stCxn id="1386" idx="4"/>
                <a:endCxn id="1384" idx="6"/>
              </p:cNvCxnSpPr>
              <p:nvPr/>
            </p:nvCxnSpPr>
            <p:spPr>
              <a:xfrm rot="10800000" flipH="1">
                <a:off x="7230777" y="-94741"/>
                <a:ext cx="785100" cy="290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1" name="Google Shape;1391;p74"/>
              <p:cNvCxnSpPr>
                <a:stCxn id="1381" idx="0"/>
                <a:endCxn id="1385" idx="4"/>
              </p:cNvCxnSpPr>
              <p:nvPr/>
            </p:nvCxnSpPr>
            <p:spPr>
              <a:xfrm>
                <a:off x="8341075" y="-2232486"/>
                <a:ext cx="589500" cy="2366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2" name="Google Shape;1392;p74"/>
              <p:cNvCxnSpPr>
                <a:stCxn id="1385" idx="6"/>
                <a:endCxn id="1386" idx="2"/>
              </p:cNvCxnSpPr>
              <p:nvPr/>
            </p:nvCxnSpPr>
            <p:spPr>
              <a:xfrm flipH="1">
                <a:off x="7251751" y="209592"/>
                <a:ext cx="1641000" cy="43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3" name="Google Shape;1393;p74"/>
              <p:cNvCxnSpPr>
                <a:stCxn id="1386" idx="6"/>
                <a:endCxn id="1382" idx="1"/>
              </p:cNvCxnSpPr>
              <p:nvPr/>
            </p:nvCxnSpPr>
            <p:spPr>
              <a:xfrm rot="10800000">
                <a:off x="6480778" y="24659"/>
                <a:ext cx="692700" cy="192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4" name="Google Shape;1394;p74"/>
              <p:cNvCxnSpPr>
                <a:stCxn id="1384" idx="6"/>
                <a:endCxn id="1382" idx="1"/>
              </p:cNvCxnSpPr>
              <p:nvPr/>
            </p:nvCxnSpPr>
            <p:spPr>
              <a:xfrm flipH="1">
                <a:off x="6480869" y="-94815"/>
                <a:ext cx="1535100" cy="119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5" name="Google Shape;1395;p74"/>
              <p:cNvCxnSpPr>
                <a:stCxn id="1381" idx="6"/>
                <a:endCxn id="1387" idx="3"/>
              </p:cNvCxnSpPr>
              <p:nvPr/>
            </p:nvCxnSpPr>
            <p:spPr>
              <a:xfrm flipH="1">
                <a:off x="7672375" y="-2273286"/>
                <a:ext cx="587400" cy="453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6" name="Google Shape;1396;p74"/>
              <p:cNvCxnSpPr>
                <a:stCxn id="1381" idx="7"/>
                <a:endCxn id="1384" idx="4"/>
              </p:cNvCxnSpPr>
              <p:nvPr/>
            </p:nvCxnSpPr>
            <p:spPr>
              <a:xfrm flipH="1">
                <a:off x="8043575" y="-2236048"/>
                <a:ext cx="248400" cy="2086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7" name="Google Shape;1397;p74"/>
              <p:cNvCxnSpPr>
                <a:stCxn id="1387" idx="7"/>
                <a:endCxn id="1383" idx="3"/>
              </p:cNvCxnSpPr>
              <p:nvPr/>
            </p:nvCxnSpPr>
            <p:spPr>
              <a:xfrm flipH="1">
                <a:off x="7423012" y="-1742897"/>
                <a:ext cx="210300" cy="465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8" name="Google Shape;1398;p74"/>
              <p:cNvCxnSpPr>
                <a:stCxn id="1383" idx="0"/>
                <a:endCxn id="1384" idx="4"/>
              </p:cNvCxnSpPr>
              <p:nvPr/>
            </p:nvCxnSpPr>
            <p:spPr>
              <a:xfrm>
                <a:off x="7405490" y="-1032677"/>
                <a:ext cx="638100" cy="883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99" name="Google Shape;1399;p74"/>
              <p:cNvCxnSpPr>
                <a:stCxn id="1388" idx="2"/>
                <a:endCxn id="1382" idx="6"/>
              </p:cNvCxnSpPr>
              <p:nvPr/>
            </p:nvCxnSpPr>
            <p:spPr>
              <a:xfrm rot="10800000" flipH="1">
                <a:off x="5481837" y="13693"/>
                <a:ext cx="847800" cy="309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00" name="Google Shape;1400;p74"/>
              <p:cNvCxnSpPr>
                <a:stCxn id="1386" idx="7"/>
                <a:endCxn id="1388" idx="1"/>
              </p:cNvCxnSpPr>
              <p:nvPr/>
            </p:nvCxnSpPr>
            <p:spPr>
              <a:xfrm flipH="1">
                <a:off x="5478310" y="249658"/>
                <a:ext cx="1693800" cy="123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401" name="Google Shape;1401;p74"/>
              <p:cNvSpPr/>
              <p:nvPr/>
            </p:nvSpPr>
            <p:spPr>
              <a:xfrm rot="9708981">
                <a:off x="6280042" y="-655695"/>
                <a:ext cx="86521" cy="86521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402" name="Google Shape;1402;p74"/>
              <p:cNvCxnSpPr>
                <a:stCxn id="1388" idx="3"/>
                <a:endCxn id="1401" idx="6"/>
              </p:cNvCxnSpPr>
              <p:nvPr/>
            </p:nvCxnSpPr>
            <p:spPr>
              <a:xfrm rot="10800000" flipH="1">
                <a:off x="5449161" y="-598893"/>
                <a:ext cx="833100" cy="883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03" name="Google Shape;1403;p74"/>
              <p:cNvCxnSpPr>
                <a:stCxn id="1401" idx="2"/>
                <a:endCxn id="1383" idx="6"/>
              </p:cNvCxnSpPr>
              <p:nvPr/>
            </p:nvCxnSpPr>
            <p:spPr>
              <a:xfrm rot="10800000" flipH="1">
                <a:off x="6364403" y="-1116735"/>
                <a:ext cx="873000" cy="490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04" name="Google Shape;1404;p74"/>
              <p:cNvCxnSpPr>
                <a:stCxn id="1401" idx="0"/>
                <a:endCxn id="1382" idx="4"/>
              </p:cNvCxnSpPr>
              <p:nvPr/>
            </p:nvCxnSpPr>
            <p:spPr>
              <a:xfrm>
                <a:off x="6336803" y="-571334"/>
                <a:ext cx="45000" cy="481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05" name="Google Shape;1405;p74"/>
              <p:cNvCxnSpPr>
                <a:stCxn id="1401" idx="1"/>
                <a:endCxn id="1384" idx="5"/>
              </p:cNvCxnSpPr>
              <p:nvPr/>
            </p:nvCxnSpPr>
            <p:spPr>
              <a:xfrm>
                <a:off x="6361911" y="-592918"/>
                <a:ext cx="1656600" cy="465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406" name="Google Shape;1406;p74"/>
              <p:cNvSpPr/>
              <p:nvPr/>
            </p:nvSpPr>
            <p:spPr>
              <a:xfrm rot="9698973">
                <a:off x="7912582" y="-1816833"/>
                <a:ext cx="128642" cy="128642"/>
              </a:xfrm>
              <a:prstGeom prst="ellipse">
                <a:avLst/>
              </a:prstGeom>
              <a:solidFill>
                <a:srgbClr val="86C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407" name="Google Shape;1407;p74"/>
              <p:cNvCxnSpPr>
                <a:stCxn id="1383" idx="2"/>
                <a:endCxn id="1406" idx="7"/>
              </p:cNvCxnSpPr>
              <p:nvPr/>
            </p:nvCxnSpPr>
            <p:spPr>
              <a:xfrm rot="10800000" flipH="1">
                <a:off x="7489640" y="-1694927"/>
                <a:ext cx="458400" cy="494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08" name="Google Shape;1408;p74"/>
              <p:cNvCxnSpPr>
                <a:stCxn id="1406" idx="3"/>
                <a:endCxn id="1381" idx="7"/>
              </p:cNvCxnSpPr>
              <p:nvPr/>
            </p:nvCxnSpPr>
            <p:spPr>
              <a:xfrm rot="10800000" flipH="1">
                <a:off x="8005753" y="-2236000"/>
                <a:ext cx="286200" cy="426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09" name="Google Shape;1409;p74"/>
              <p:cNvCxnSpPr>
                <a:stCxn id="1384" idx="4"/>
                <a:endCxn id="1406" idx="0"/>
              </p:cNvCxnSpPr>
              <p:nvPr/>
            </p:nvCxnSpPr>
            <p:spPr>
              <a:xfrm rot="10800000">
                <a:off x="7997069" y="-1691416"/>
                <a:ext cx="46500" cy="1542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410" name="Google Shape;1410;p74"/>
              <p:cNvSpPr/>
              <p:nvPr/>
            </p:nvSpPr>
            <p:spPr>
              <a:xfrm rot="9700738">
                <a:off x="8739027" y="840659"/>
                <a:ext cx="238594" cy="23859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411" name="Google Shape;1411;p74"/>
              <p:cNvCxnSpPr>
                <a:stCxn id="1384" idx="0"/>
                <a:endCxn id="1410" idx="4"/>
              </p:cNvCxnSpPr>
              <p:nvPr/>
            </p:nvCxnSpPr>
            <p:spPr>
              <a:xfrm>
                <a:off x="8070570" y="-67215"/>
                <a:ext cx="750300" cy="913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12" name="Google Shape;1412;p74"/>
              <p:cNvCxnSpPr>
                <a:stCxn id="1385" idx="7"/>
                <a:endCxn id="1410" idx="3"/>
              </p:cNvCxnSpPr>
              <p:nvPr/>
            </p:nvCxnSpPr>
            <p:spPr>
              <a:xfrm flipH="1">
                <a:off x="8911773" y="244087"/>
                <a:ext cx="10800" cy="609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413" name="Google Shape;1413;p74"/>
            <p:cNvGrpSpPr/>
            <p:nvPr/>
          </p:nvGrpSpPr>
          <p:grpSpPr>
            <a:xfrm>
              <a:off x="4731484" y="3997584"/>
              <a:ext cx="4355180" cy="3513764"/>
              <a:chOff x="720009" y="3852907"/>
              <a:chExt cx="4355180" cy="3513764"/>
            </a:xfrm>
          </p:grpSpPr>
          <p:sp>
            <p:nvSpPr>
              <p:cNvPr id="1414" name="Google Shape;1414;p74"/>
              <p:cNvSpPr/>
              <p:nvPr/>
            </p:nvSpPr>
            <p:spPr>
              <a:xfrm rot="8759498">
                <a:off x="4842687" y="3890706"/>
                <a:ext cx="194703" cy="19470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415" name="Google Shape;1415;p74"/>
              <p:cNvSpPr/>
              <p:nvPr/>
            </p:nvSpPr>
            <p:spPr>
              <a:xfrm rot="8759498">
                <a:off x="2275964" y="6863806"/>
                <a:ext cx="194703" cy="194703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416" name="Google Shape;1416;p74"/>
              <p:cNvSpPr/>
              <p:nvPr/>
            </p:nvSpPr>
            <p:spPr>
              <a:xfrm rot="8760064">
                <a:off x="1605200" y="4894668"/>
                <a:ext cx="401304" cy="401304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417" name="Google Shape;1417;p74"/>
              <p:cNvSpPr/>
              <p:nvPr/>
            </p:nvSpPr>
            <p:spPr>
              <a:xfrm rot="8752287">
                <a:off x="3601108" y="6091497"/>
                <a:ext cx="130469" cy="13046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418" name="Google Shape;1418;p74"/>
              <p:cNvSpPr/>
              <p:nvPr/>
            </p:nvSpPr>
            <p:spPr>
              <a:xfrm rot="8754177">
                <a:off x="4682827" y="4819876"/>
                <a:ext cx="210847" cy="210847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419" name="Google Shape;1419;p74"/>
              <p:cNvSpPr/>
              <p:nvPr/>
            </p:nvSpPr>
            <p:spPr>
              <a:xfrm rot="8752287">
                <a:off x="3494792" y="7210837"/>
                <a:ext cx="130469" cy="13046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420" name="Google Shape;1420;p74"/>
              <p:cNvSpPr/>
              <p:nvPr/>
            </p:nvSpPr>
            <p:spPr>
              <a:xfrm rot="8752287">
                <a:off x="3265787" y="4938959"/>
                <a:ext cx="130469" cy="130469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421" name="Google Shape;1421;p74"/>
              <p:cNvSpPr/>
              <p:nvPr/>
            </p:nvSpPr>
            <p:spPr>
              <a:xfrm rot="8754847">
                <a:off x="1467743" y="6207539"/>
                <a:ext cx="96354" cy="9635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422" name="Google Shape;1422;p74"/>
              <p:cNvCxnSpPr>
                <a:stCxn id="1419" idx="4"/>
                <a:endCxn id="1417" idx="0"/>
              </p:cNvCxnSpPr>
              <p:nvPr/>
            </p:nvCxnSpPr>
            <p:spPr>
              <a:xfrm rot="10800000" flipH="1">
                <a:off x="3523427" y="6210772"/>
                <a:ext cx="179400" cy="1011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23" name="Google Shape;1423;p74"/>
              <p:cNvCxnSpPr>
                <a:stCxn id="1414" idx="7"/>
                <a:endCxn id="1418" idx="3"/>
              </p:cNvCxnSpPr>
              <p:nvPr/>
            </p:nvCxnSpPr>
            <p:spPr>
              <a:xfrm flipH="1">
                <a:off x="4808077" y="4083623"/>
                <a:ext cx="113400" cy="738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24" name="Google Shape;1424;p74"/>
              <p:cNvCxnSpPr>
                <a:stCxn id="1418" idx="7"/>
                <a:endCxn id="1419" idx="2"/>
              </p:cNvCxnSpPr>
              <p:nvPr/>
            </p:nvCxnSpPr>
            <p:spPr>
              <a:xfrm flipH="1">
                <a:off x="3613910" y="5028820"/>
                <a:ext cx="1154400" cy="2210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25" name="Google Shape;1425;p74"/>
              <p:cNvCxnSpPr>
                <a:stCxn id="1419" idx="6"/>
                <a:endCxn id="1415" idx="1"/>
              </p:cNvCxnSpPr>
              <p:nvPr/>
            </p:nvCxnSpPr>
            <p:spPr>
              <a:xfrm rot="10800000">
                <a:off x="2468927" y="6979671"/>
                <a:ext cx="1037100" cy="333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26" name="Google Shape;1426;p74"/>
              <p:cNvCxnSpPr>
                <a:stCxn id="1417" idx="7"/>
                <a:endCxn id="1415" idx="3"/>
              </p:cNvCxnSpPr>
              <p:nvPr/>
            </p:nvCxnSpPr>
            <p:spPr>
              <a:xfrm flipH="1">
                <a:off x="2391939" y="6220795"/>
                <a:ext cx="1262100" cy="644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27" name="Google Shape;1427;p74"/>
              <p:cNvCxnSpPr>
                <a:stCxn id="1414" idx="6"/>
                <a:endCxn id="1420" idx="2"/>
              </p:cNvCxnSpPr>
              <p:nvPr/>
            </p:nvCxnSpPr>
            <p:spPr>
              <a:xfrm flipH="1">
                <a:off x="3385138" y="4042508"/>
                <a:ext cx="1474200" cy="925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28" name="Google Shape;1428;p74"/>
              <p:cNvCxnSpPr>
                <a:stCxn id="1420" idx="0"/>
                <a:endCxn id="1417" idx="2"/>
              </p:cNvCxnSpPr>
              <p:nvPr/>
            </p:nvCxnSpPr>
            <p:spPr>
              <a:xfrm>
                <a:off x="3367621" y="5058193"/>
                <a:ext cx="352800" cy="1062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29" name="Google Shape;1429;p74"/>
              <p:cNvCxnSpPr>
                <a:stCxn id="1420" idx="5"/>
                <a:endCxn id="1416" idx="1"/>
              </p:cNvCxnSpPr>
              <p:nvPr/>
            </p:nvCxnSpPr>
            <p:spPr>
              <a:xfrm flipH="1">
                <a:off x="2002758" y="4991890"/>
                <a:ext cx="1264200" cy="141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30" name="Google Shape;1430;p74"/>
              <p:cNvCxnSpPr>
                <a:stCxn id="1416" idx="0"/>
                <a:endCxn id="1417" idx="5"/>
              </p:cNvCxnSpPr>
              <p:nvPr/>
            </p:nvCxnSpPr>
            <p:spPr>
              <a:xfrm>
                <a:off x="1918052" y="5261670"/>
                <a:ext cx="1684200" cy="882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31" name="Google Shape;1431;p74"/>
              <p:cNvCxnSpPr>
                <a:stCxn id="1416" idx="7"/>
                <a:endCxn id="1421" idx="3"/>
              </p:cNvCxnSpPr>
              <p:nvPr/>
            </p:nvCxnSpPr>
            <p:spPr>
              <a:xfrm flipH="1">
                <a:off x="1525162" y="5292285"/>
                <a:ext cx="242400" cy="916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32" name="Google Shape;1432;p74"/>
              <p:cNvCxnSpPr>
                <a:stCxn id="1417" idx="6"/>
                <a:endCxn id="1421" idx="2"/>
              </p:cNvCxnSpPr>
              <p:nvPr/>
            </p:nvCxnSpPr>
            <p:spPr>
              <a:xfrm flipH="1">
                <a:off x="1555843" y="6193331"/>
                <a:ext cx="2056500" cy="35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33" name="Google Shape;1433;p74"/>
              <p:cNvCxnSpPr>
                <a:stCxn id="1421" idx="0"/>
                <a:endCxn id="1415" idx="4"/>
              </p:cNvCxnSpPr>
              <p:nvPr/>
            </p:nvCxnSpPr>
            <p:spPr>
              <a:xfrm>
                <a:off x="1542920" y="6295616"/>
                <a:ext cx="775800" cy="5847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34" name="Google Shape;1434;p74"/>
              <p:cNvCxnSpPr>
                <a:stCxn id="1419" idx="5"/>
                <a:endCxn id="1421" idx="1"/>
              </p:cNvCxnSpPr>
              <p:nvPr/>
            </p:nvCxnSpPr>
            <p:spPr>
              <a:xfrm rot="10800000">
                <a:off x="1563363" y="6264768"/>
                <a:ext cx="1932600" cy="999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35" name="Google Shape;1435;p74"/>
              <p:cNvCxnSpPr>
                <a:stCxn id="1418" idx="6"/>
                <a:endCxn id="1421" idx="1"/>
              </p:cNvCxnSpPr>
              <p:nvPr/>
            </p:nvCxnSpPr>
            <p:spPr>
              <a:xfrm flipH="1">
                <a:off x="1563250" y="4984400"/>
                <a:ext cx="3137700" cy="12804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36" name="Google Shape;1436;p74"/>
              <p:cNvCxnSpPr>
                <a:stCxn id="1418" idx="5"/>
                <a:endCxn id="1420" idx="2"/>
              </p:cNvCxnSpPr>
              <p:nvPr/>
            </p:nvCxnSpPr>
            <p:spPr>
              <a:xfrm flipH="1">
                <a:off x="3385130" y="4905359"/>
                <a:ext cx="1299600" cy="62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37" name="Google Shape;1437;p74"/>
              <p:cNvCxnSpPr>
                <a:stCxn id="1415" idx="4"/>
                <a:endCxn id="1416" idx="7"/>
              </p:cNvCxnSpPr>
              <p:nvPr/>
            </p:nvCxnSpPr>
            <p:spPr>
              <a:xfrm rot="10800000">
                <a:off x="1767465" y="5292257"/>
                <a:ext cx="551400" cy="1588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438" name="Google Shape;1438;p74"/>
              <p:cNvSpPr/>
              <p:nvPr/>
            </p:nvSpPr>
            <p:spPr>
              <a:xfrm rot="8752287">
                <a:off x="745374" y="4876732"/>
                <a:ext cx="130469" cy="13046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439" name="Google Shape;1439;p74"/>
              <p:cNvCxnSpPr>
                <a:stCxn id="1421" idx="4"/>
                <a:endCxn id="1438" idx="7"/>
              </p:cNvCxnSpPr>
              <p:nvPr/>
            </p:nvCxnSpPr>
            <p:spPr>
              <a:xfrm rot="10800000">
                <a:off x="798320" y="5005916"/>
                <a:ext cx="690600" cy="1209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40" name="Google Shape;1440;p74"/>
              <p:cNvCxnSpPr>
                <a:stCxn id="1438" idx="1"/>
                <a:endCxn id="1416" idx="5"/>
              </p:cNvCxnSpPr>
              <p:nvPr/>
            </p:nvCxnSpPr>
            <p:spPr>
              <a:xfrm>
                <a:off x="874672" y="4954270"/>
                <a:ext cx="734100" cy="102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441" name="Google Shape;1441;p74"/>
              <p:cNvSpPr/>
              <p:nvPr/>
            </p:nvSpPr>
            <p:spPr>
              <a:xfrm rot="8759498">
                <a:off x="1785083" y="4514433"/>
                <a:ext cx="194703" cy="194703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1442" name="Google Shape;1442;p74"/>
              <p:cNvCxnSpPr>
                <a:stCxn id="1438" idx="2"/>
                <a:endCxn id="1441" idx="5"/>
              </p:cNvCxnSpPr>
              <p:nvPr/>
            </p:nvCxnSpPr>
            <p:spPr>
              <a:xfrm rot="10800000" flipH="1">
                <a:off x="864608" y="4593367"/>
                <a:ext cx="922200" cy="312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43" name="Google Shape;1443;p74"/>
              <p:cNvCxnSpPr>
                <a:stCxn id="1441" idx="1"/>
                <a:endCxn id="1420" idx="5"/>
              </p:cNvCxnSpPr>
              <p:nvPr/>
            </p:nvCxnSpPr>
            <p:spPr>
              <a:xfrm>
                <a:off x="1978000" y="4630346"/>
                <a:ext cx="1289100" cy="361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444" name="Google Shape;1444;p74"/>
              <p:cNvCxnSpPr>
                <a:stCxn id="1441" idx="7"/>
                <a:endCxn id="1416" idx="3"/>
              </p:cNvCxnSpPr>
              <p:nvPr/>
            </p:nvCxnSpPr>
            <p:spPr>
              <a:xfrm flipH="1">
                <a:off x="1844073" y="4707350"/>
                <a:ext cx="19800" cy="191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9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bert Sans"/>
              <a:buNone/>
              <a:defRPr sz="3000" b="1" i="0" u="none" strike="noStrike" cap="none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bert Sans"/>
              <a:buNone/>
              <a:defRPr sz="3000" b="1" i="0" u="none" strike="noStrike" cap="none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bert Sans"/>
              <a:buNone/>
              <a:defRPr sz="3000" b="1" i="0" u="none" strike="noStrike" cap="none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bert Sans"/>
              <a:buNone/>
              <a:defRPr sz="3000" b="1" i="0" u="none" strike="noStrike" cap="none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bert Sans"/>
              <a:buNone/>
              <a:defRPr sz="3000" b="1" i="0" u="none" strike="noStrike" cap="none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bert Sans"/>
              <a:buNone/>
              <a:defRPr sz="3000" b="1" i="0" u="none" strike="noStrike" cap="none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bert Sans"/>
              <a:buNone/>
              <a:defRPr sz="3000" b="1" i="0" u="none" strike="noStrike" cap="none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bert Sans"/>
              <a:buNone/>
              <a:defRPr sz="3000" b="1" i="0" u="none" strike="noStrike" cap="none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lbert Sans"/>
              <a:buNone/>
              <a:defRPr sz="3000" b="1" i="0" u="none" strike="noStrike" cap="none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  <p:sp>
        <p:nvSpPr>
          <p:cNvPr id="7" name="Google Shape;7;p49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sh"/>
              <a:buChar char="●"/>
              <a:defRPr sz="14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sh"/>
              <a:buChar char="○"/>
              <a:defRPr sz="14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sh"/>
              <a:buChar char="■"/>
              <a:defRPr sz="14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sh"/>
              <a:buChar char="●"/>
              <a:defRPr sz="14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sh"/>
              <a:buChar char="○"/>
              <a:defRPr sz="14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sh"/>
              <a:buChar char="■"/>
              <a:defRPr sz="14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sh"/>
              <a:buChar char="●"/>
              <a:defRPr sz="14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sh"/>
              <a:buChar char="○"/>
              <a:defRPr sz="14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sh"/>
              <a:buChar char="■"/>
              <a:defRPr sz="1400" b="0" i="0" u="none" strike="noStrike" cap="none">
                <a:solidFill>
                  <a:schemeClr val="dk1"/>
                </a:solidFill>
                <a:latin typeface="Mulish"/>
                <a:ea typeface="Mulish"/>
                <a:cs typeface="Mulish"/>
                <a:sym typeface="Mulish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8" r:id="rId4"/>
    <p:sldLayoutId id="2147483669" r:id="rId5"/>
    <p:sldLayoutId id="214748367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1"/>
          <p:cNvSpPr txBox="1">
            <a:spLocks noGrp="1"/>
          </p:cNvSpPr>
          <p:nvPr>
            <p:ph type="ctrTitle"/>
          </p:nvPr>
        </p:nvSpPr>
        <p:spPr>
          <a:xfrm>
            <a:off x="777234" y="1066799"/>
            <a:ext cx="7543800" cy="2016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k-SK" dirty="0" err="1"/>
              <a:t>Institute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Mathematics</a:t>
            </a:r>
            <a:r>
              <a:rPr lang="sk-SK" dirty="0"/>
              <a:t/>
            </a:r>
            <a:br>
              <a:rPr lang="sk-SK" dirty="0"/>
            </a:br>
            <a:r>
              <a:rPr lang="sk-SK" sz="2400" dirty="0" err="1"/>
              <a:t>of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Slovak </a:t>
            </a:r>
            <a:r>
              <a:rPr lang="sk-SK" sz="2400" dirty="0" err="1"/>
              <a:t>Academy</a:t>
            </a:r>
            <a:r>
              <a:rPr lang="sk-SK" sz="2400" dirty="0"/>
              <a:t> </a:t>
            </a:r>
            <a:r>
              <a:rPr lang="sk-SK" sz="2400" dirty="0" err="1"/>
              <a:t>of</a:t>
            </a:r>
            <a:r>
              <a:rPr lang="sk-SK" sz="2400" dirty="0"/>
              <a:t> </a:t>
            </a:r>
            <a:r>
              <a:rPr lang="sk-SK" sz="2400" dirty="0" err="1"/>
              <a:t>Sciences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65th </a:t>
            </a:r>
            <a:r>
              <a:rPr lang="sk-SK" sz="2400" dirty="0" err="1" smtClean="0"/>
              <a:t>Anniversary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>
                <a:solidFill>
                  <a:srgbClr val="0070C0"/>
                </a:solidFill>
              </a:rPr>
              <a:t>Future</a:t>
            </a:r>
            <a:r>
              <a:rPr lang="sk-SK" dirty="0" smtClean="0">
                <a:solidFill>
                  <a:srgbClr val="0070C0"/>
                </a:solidFill>
              </a:rPr>
              <a:t> - </a:t>
            </a:r>
            <a:r>
              <a:rPr lang="sk-SK" dirty="0" err="1" smtClean="0">
                <a:solidFill>
                  <a:srgbClr val="0070C0"/>
                </a:solidFill>
              </a:rPr>
              <a:t>Tasks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456" name="Google Shape;1456;p1"/>
          <p:cNvSpPr txBox="1">
            <a:spLocks noGrp="1"/>
          </p:cNvSpPr>
          <p:nvPr>
            <p:ph type="subTitle" idx="1"/>
          </p:nvPr>
        </p:nvSpPr>
        <p:spPr>
          <a:xfrm>
            <a:off x="2275875" y="3198825"/>
            <a:ext cx="45924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sk-SK" dirty="0"/>
              <a:t>Karol </a:t>
            </a:r>
            <a:r>
              <a:rPr lang="sk-SK" dirty="0" err="1"/>
              <a:t>Nemoga</a:t>
            </a:r>
            <a:r>
              <a:rPr lang="sk-SK" dirty="0"/>
              <a:t>, Smolenice, </a:t>
            </a:r>
            <a:r>
              <a:rPr lang="sk-SK" dirty="0" err="1"/>
              <a:t>October</a:t>
            </a:r>
            <a:r>
              <a:rPr lang="sk-SK" dirty="0"/>
              <a:t> </a:t>
            </a:r>
            <a:r>
              <a:rPr lang="sk-SK" dirty="0" smtClean="0"/>
              <a:t>15, </a:t>
            </a:r>
            <a:r>
              <a:rPr lang="sk-SK" dirty="0"/>
              <a:t>2024</a:t>
            </a:r>
            <a:endParaRPr dirty="0"/>
          </a:p>
        </p:txBody>
      </p:sp>
      <p:grpSp>
        <p:nvGrpSpPr>
          <p:cNvPr id="1457" name="Google Shape;1457;p1"/>
          <p:cNvGrpSpPr/>
          <p:nvPr/>
        </p:nvGrpSpPr>
        <p:grpSpPr>
          <a:xfrm>
            <a:off x="5381216" y="943141"/>
            <a:ext cx="401329" cy="434127"/>
            <a:chOff x="8667225" y="681525"/>
            <a:chExt cx="298275" cy="322675"/>
          </a:xfrm>
        </p:grpSpPr>
        <p:sp>
          <p:nvSpPr>
            <p:cNvPr id="1458" name="Google Shape;1458;p1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59" name="Google Shape;1459;p1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60" name="Google Shape;1460;p1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461" name="Google Shape;1461;p1"/>
          <p:cNvGrpSpPr/>
          <p:nvPr/>
        </p:nvGrpSpPr>
        <p:grpSpPr>
          <a:xfrm rot="-2214200">
            <a:off x="854425" y="2890082"/>
            <a:ext cx="501360" cy="695474"/>
            <a:chOff x="140150" y="4340075"/>
            <a:chExt cx="406275" cy="563575"/>
          </a:xfrm>
        </p:grpSpPr>
        <p:sp>
          <p:nvSpPr>
            <p:cNvPr id="1462" name="Google Shape;1462;p1"/>
            <p:cNvSpPr/>
            <p:nvPr/>
          </p:nvSpPr>
          <p:spPr>
            <a:xfrm rot="10800000">
              <a:off x="140150" y="4340075"/>
              <a:ext cx="86700" cy="86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63" name="Google Shape;1463;p1"/>
            <p:cNvSpPr/>
            <p:nvPr/>
          </p:nvSpPr>
          <p:spPr>
            <a:xfrm rot="10800000">
              <a:off x="298325" y="465717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64" name="Google Shape;1464;p1"/>
            <p:cNvSpPr/>
            <p:nvPr/>
          </p:nvSpPr>
          <p:spPr>
            <a:xfrm rot="10800000">
              <a:off x="495125" y="4852350"/>
              <a:ext cx="51300" cy="51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65" name="Google Shape;1465;p1"/>
            <p:cNvSpPr/>
            <p:nvPr/>
          </p:nvSpPr>
          <p:spPr>
            <a:xfrm rot="10800000">
              <a:off x="165050" y="4657175"/>
              <a:ext cx="51300" cy="51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466" name="Google Shape;1466;p1"/>
          <p:cNvSpPr txBox="1"/>
          <p:nvPr/>
        </p:nvSpPr>
        <p:spPr>
          <a:xfrm>
            <a:off x="6686775" y="743550"/>
            <a:ext cx="1743900" cy="3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grpSp>
        <p:nvGrpSpPr>
          <p:cNvPr id="14" name="Google Shape;2184;p29"/>
          <p:cNvGrpSpPr/>
          <p:nvPr/>
        </p:nvGrpSpPr>
        <p:grpSpPr>
          <a:xfrm>
            <a:off x="652988" y="3844157"/>
            <a:ext cx="1465318" cy="1026830"/>
            <a:chOff x="1682843" y="3326920"/>
            <a:chExt cx="1465318" cy="1026830"/>
          </a:xfrm>
        </p:grpSpPr>
        <p:sp>
          <p:nvSpPr>
            <p:cNvPr id="15" name="Google Shape;2185;p29"/>
            <p:cNvSpPr/>
            <p:nvPr/>
          </p:nvSpPr>
          <p:spPr>
            <a:xfrm rot="-8771069">
              <a:off x="1712285" y="4136444"/>
              <a:ext cx="152016" cy="152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" name="Google Shape;2186;p29"/>
            <p:cNvSpPr/>
            <p:nvPr/>
          </p:nvSpPr>
          <p:spPr>
            <a:xfrm rot="-8770215">
              <a:off x="2430834" y="3789966"/>
              <a:ext cx="204768" cy="2045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" name="Google Shape;2187;p29"/>
            <p:cNvSpPr/>
            <p:nvPr/>
          </p:nvSpPr>
          <p:spPr>
            <a:xfrm rot="-8769893">
              <a:off x="2557375" y="3346021"/>
              <a:ext cx="98598" cy="9859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" name="Google Shape;2188;p29"/>
            <p:cNvSpPr/>
            <p:nvPr/>
          </p:nvSpPr>
          <p:spPr>
            <a:xfrm rot="-8771069">
              <a:off x="2966703" y="3493329"/>
              <a:ext cx="152016" cy="1520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9" name="Google Shape;2189;p29"/>
            <p:cNvSpPr/>
            <p:nvPr/>
          </p:nvSpPr>
          <p:spPr>
            <a:xfrm rot="-8769893">
              <a:off x="2993452" y="4236051"/>
              <a:ext cx="98598" cy="98598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20" name="Google Shape;2190;p29"/>
            <p:cNvCxnSpPr>
              <a:stCxn id="16" idx="4"/>
              <a:endCxn id="18" idx="7"/>
            </p:cNvCxnSpPr>
            <p:nvPr/>
          </p:nvCxnSpPr>
          <p:spPr>
            <a:xfrm rot="10800000" flipH="1">
              <a:off x="2590149" y="3584079"/>
              <a:ext cx="378000" cy="223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2191;p29"/>
            <p:cNvCxnSpPr>
              <a:stCxn id="17" idx="3"/>
              <a:endCxn id="18" idx="6"/>
            </p:cNvCxnSpPr>
            <p:nvPr/>
          </p:nvCxnSpPr>
          <p:spPr>
            <a:xfrm>
              <a:off x="2655040" y="3385774"/>
              <a:ext cx="324600" cy="141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oogle Shape;2192;p29"/>
            <p:cNvCxnSpPr>
              <a:stCxn id="17" idx="0"/>
              <a:endCxn id="16" idx="5"/>
            </p:cNvCxnSpPr>
            <p:nvPr/>
          </p:nvCxnSpPr>
          <p:spPr>
            <a:xfrm flipH="1">
              <a:off x="2513224" y="3436270"/>
              <a:ext cx="66000" cy="355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" name="Google Shape;2193;p29"/>
            <p:cNvCxnSpPr>
              <a:stCxn id="16" idx="2"/>
              <a:endCxn id="19" idx="6"/>
            </p:cNvCxnSpPr>
            <p:nvPr/>
          </p:nvCxnSpPr>
          <p:spPr>
            <a:xfrm>
              <a:off x="2618268" y="3949225"/>
              <a:ext cx="383400" cy="308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" name="Google Shape;2194;p29"/>
            <p:cNvCxnSpPr>
              <a:stCxn id="18" idx="1"/>
              <a:endCxn id="19" idx="5"/>
            </p:cNvCxnSpPr>
            <p:nvPr/>
          </p:nvCxnSpPr>
          <p:spPr>
            <a:xfrm flipH="1">
              <a:off x="3033154" y="3643901"/>
              <a:ext cx="24300" cy="59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195;p29"/>
            <p:cNvCxnSpPr>
              <a:stCxn id="15" idx="4"/>
              <a:endCxn id="16" idx="7"/>
            </p:cNvCxnSpPr>
            <p:nvPr/>
          </p:nvCxnSpPr>
          <p:spPr>
            <a:xfrm rot="10800000" flipH="1">
              <a:off x="1830593" y="3912002"/>
              <a:ext cx="602100" cy="237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oogle Shape;2196;p29"/>
            <p:cNvCxnSpPr>
              <a:stCxn id="15" idx="3"/>
              <a:endCxn id="19" idx="7"/>
            </p:cNvCxnSpPr>
            <p:nvPr/>
          </p:nvCxnSpPr>
          <p:spPr>
            <a:xfrm>
              <a:off x="1862857" y="4197709"/>
              <a:ext cx="1131600" cy="9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" name="Google Shape;2197;p29"/>
            <p:cNvCxnSpPr>
              <a:stCxn id="17" idx="1"/>
              <a:endCxn id="19" idx="5"/>
            </p:cNvCxnSpPr>
            <p:nvPr/>
          </p:nvCxnSpPr>
          <p:spPr>
            <a:xfrm>
              <a:off x="2616220" y="3443686"/>
              <a:ext cx="417000" cy="793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8" name="Google Shape;2198;p29"/>
            <p:cNvSpPr/>
            <p:nvPr/>
          </p:nvSpPr>
          <p:spPr>
            <a:xfrm rot="-9467601">
              <a:off x="1910748" y="3683388"/>
              <a:ext cx="204790" cy="204512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29" name="Google Shape;2199;p29"/>
            <p:cNvCxnSpPr>
              <a:stCxn id="28" idx="0"/>
              <a:endCxn id="15" idx="4"/>
            </p:cNvCxnSpPr>
            <p:nvPr/>
          </p:nvCxnSpPr>
          <p:spPr>
            <a:xfrm flipH="1">
              <a:off x="1830496" y="3880315"/>
              <a:ext cx="144000" cy="269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2200;p29"/>
            <p:cNvCxnSpPr>
              <a:stCxn id="28" idx="2"/>
              <a:endCxn id="16" idx="6"/>
            </p:cNvCxnSpPr>
            <p:nvPr/>
          </p:nvCxnSpPr>
          <p:spPr>
            <a:xfrm>
              <a:off x="2107943" y="3824344"/>
              <a:ext cx="340200" cy="10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"/>
          <p:cNvSpPr txBox="1">
            <a:spLocks noGrp="1"/>
          </p:cNvSpPr>
          <p:nvPr>
            <p:ph type="title"/>
          </p:nvPr>
        </p:nvSpPr>
        <p:spPr>
          <a:xfrm>
            <a:off x="865624" y="539500"/>
            <a:ext cx="6957576" cy="88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sk-SK" dirty="0" err="1" smtClean="0">
                <a:solidFill>
                  <a:srgbClr val="0070C0"/>
                </a:solidFill>
              </a:rPr>
              <a:t>Performance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err="1" smtClean="0">
                <a:solidFill>
                  <a:srgbClr val="0070C0"/>
                </a:solidFill>
              </a:rPr>
              <a:t>Contract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2024-2026</a:t>
            </a:r>
            <a:r>
              <a:rPr lang="en-US" dirty="0" smtClean="0">
                <a:solidFill>
                  <a:srgbClr val="0070C0"/>
                </a:solidFill>
              </a:rPr>
              <a:t> IV</a:t>
            </a:r>
            <a:r>
              <a:rPr lang="sk-SK" dirty="0" smtClean="0">
                <a:solidFill>
                  <a:srgbClr val="0070C0"/>
                </a:solidFill>
              </a:rPr>
              <a:t/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The Institute of Mathematics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1472" name="Google Shape;1472;p2"/>
          <p:cNvSpPr txBox="1">
            <a:spLocks noGrp="1"/>
          </p:cNvSpPr>
          <p:nvPr>
            <p:ph type="subTitle" idx="1"/>
          </p:nvPr>
        </p:nvSpPr>
        <p:spPr>
          <a:xfrm>
            <a:off x="549564" y="1413164"/>
            <a:ext cx="7334803" cy="3190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social </a:t>
            </a:r>
            <a:r>
              <a:rPr lang="en-US" b="1" dirty="0" smtClean="0">
                <a:solidFill>
                  <a:srgbClr val="0070C0"/>
                </a:solidFill>
              </a:rPr>
              <a:t>impact </a:t>
            </a:r>
            <a:r>
              <a:rPr lang="en-US" b="1" dirty="0" smtClean="0">
                <a:solidFill>
                  <a:srgbClr val="0070C0"/>
                </a:solidFill>
              </a:rPr>
              <a:t>10 </a:t>
            </a:r>
            <a:r>
              <a:rPr lang="en-US" b="1" dirty="0" smtClean="0">
                <a:solidFill>
                  <a:srgbClr val="0070C0"/>
                </a:solidFill>
              </a:rPr>
              <a:t>% </a:t>
            </a:r>
            <a:r>
              <a:rPr lang="en-US" b="1" dirty="0" smtClean="0">
                <a:solidFill>
                  <a:srgbClr val="0070C0"/>
                </a:solidFill>
              </a:rPr>
              <a:t>increase</a:t>
            </a:r>
            <a:endParaRPr lang="sk-SK" b="1" dirty="0" smtClean="0">
              <a:solidFill>
                <a:schemeClr val="tx1"/>
              </a:solidFill>
            </a:endParaRP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We want to achieve on average at least one output in the national media or a larger project. This means at least three such entries/outputs for the observed period of 2024 to 2026. </a:t>
            </a:r>
            <a:endParaRPr lang="sk-SK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endParaRPr lang="sk-SK" b="1" dirty="0" smtClean="0">
              <a:solidFill>
                <a:srgbClr val="0070C0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lvl="0"/>
            <a:endParaRPr lang="sk-SK" b="1" dirty="0" smtClean="0">
              <a:solidFill>
                <a:srgbClr val="0070C0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  <p:grpSp>
        <p:nvGrpSpPr>
          <p:cNvPr id="2" name="Google Shape;1473;p2"/>
          <p:cNvGrpSpPr/>
          <p:nvPr/>
        </p:nvGrpSpPr>
        <p:grpSpPr>
          <a:xfrm>
            <a:off x="7892525" y="732325"/>
            <a:ext cx="298275" cy="322675"/>
            <a:chOff x="8667225" y="681525"/>
            <a:chExt cx="298275" cy="322675"/>
          </a:xfrm>
        </p:grpSpPr>
        <p:sp>
          <p:nvSpPr>
            <p:cNvPr id="1474" name="Google Shape;1474;p2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5" name="Google Shape;1475;p2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6" name="Google Shape;1476;p2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" name="Google Shape;1477;p2"/>
          <p:cNvGrpSpPr/>
          <p:nvPr/>
        </p:nvGrpSpPr>
        <p:grpSpPr>
          <a:xfrm>
            <a:off x="6788444" y="2953250"/>
            <a:ext cx="3200330" cy="3127770"/>
            <a:chOff x="447667" y="285337"/>
            <a:chExt cx="3863733" cy="3776132"/>
          </a:xfrm>
        </p:grpSpPr>
        <p:sp>
          <p:nvSpPr>
            <p:cNvPr id="1478" name="Google Shape;1478;p2"/>
            <p:cNvSpPr/>
            <p:nvPr/>
          </p:nvSpPr>
          <p:spPr>
            <a:xfrm rot="10800000">
              <a:off x="4076800" y="2467368"/>
              <a:ext cx="234600" cy="23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9" name="Google Shape;1479;p2"/>
            <p:cNvSpPr/>
            <p:nvPr/>
          </p:nvSpPr>
          <p:spPr>
            <a:xfrm rot="10800000">
              <a:off x="1137802" y="3577294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0" name="Google Shape;1480;p2"/>
            <p:cNvSpPr/>
            <p:nvPr/>
          </p:nvSpPr>
          <p:spPr>
            <a:xfrm rot="10800000">
              <a:off x="1731851" y="997900"/>
              <a:ext cx="484500" cy="48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1" name="Google Shape;1481;p2"/>
            <p:cNvSpPr/>
            <p:nvPr/>
          </p:nvSpPr>
          <p:spPr>
            <a:xfrm rot="10800000">
              <a:off x="2254926" y="2505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2" name="Google Shape;1482;p2"/>
            <p:cNvSpPr/>
            <p:nvPr/>
          </p:nvSpPr>
          <p:spPr>
            <a:xfrm rot="10800000">
              <a:off x="3685300" y="3636544"/>
              <a:ext cx="116100" cy="116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3" name="Google Shape;1483;p2"/>
            <p:cNvSpPr/>
            <p:nvPr/>
          </p:nvSpPr>
          <p:spPr>
            <a:xfrm rot="10800000">
              <a:off x="2254926" y="39039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4" name="Google Shape;1484;p2"/>
            <p:cNvSpPr/>
            <p:nvPr/>
          </p:nvSpPr>
          <p:spPr>
            <a:xfrm rot="10800000">
              <a:off x="3125451" y="1436544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5" name="Google Shape;1485;p2"/>
            <p:cNvSpPr/>
            <p:nvPr/>
          </p:nvSpPr>
          <p:spPr>
            <a:xfrm rot="10800000">
              <a:off x="447667" y="2351269"/>
              <a:ext cx="116100" cy="116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86" name="Google Shape;1486;p2"/>
            <p:cNvCxnSpPr>
              <a:stCxn id="1482" idx="5"/>
              <a:endCxn id="1481" idx="1"/>
            </p:cNvCxnSpPr>
            <p:nvPr/>
          </p:nvCxnSpPr>
          <p:spPr>
            <a:xfrm rot="10800000">
              <a:off x="2389502" y="2640446"/>
              <a:ext cx="1312800" cy="101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7" name="Google Shape;1487;p2"/>
            <p:cNvCxnSpPr>
              <a:stCxn id="1483" idx="4"/>
              <a:endCxn id="1481" idx="0"/>
            </p:cNvCxnSpPr>
            <p:nvPr/>
          </p:nvCxnSpPr>
          <p:spPr>
            <a:xfrm rot="10800000">
              <a:off x="2333676" y="2663469"/>
              <a:ext cx="0" cy="1240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8" name="Google Shape;1488;p2"/>
            <p:cNvCxnSpPr>
              <a:stCxn id="1478" idx="6"/>
              <a:endCxn id="1481" idx="2"/>
            </p:cNvCxnSpPr>
            <p:nvPr/>
          </p:nvCxnSpPr>
          <p:spPr>
            <a:xfrm rot="10800000">
              <a:off x="2412400" y="2584668"/>
              <a:ext cx="1664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9" name="Google Shape;1489;p2"/>
            <p:cNvCxnSpPr>
              <a:stCxn id="1478" idx="0"/>
              <a:endCxn id="1482" idx="3"/>
            </p:cNvCxnSpPr>
            <p:nvPr/>
          </p:nvCxnSpPr>
          <p:spPr>
            <a:xfrm flipH="1">
              <a:off x="3784300" y="2701968"/>
              <a:ext cx="409800" cy="9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0" name="Google Shape;1490;p2"/>
            <p:cNvCxnSpPr>
              <a:stCxn id="1482" idx="7"/>
              <a:endCxn id="1483" idx="2"/>
            </p:cNvCxnSpPr>
            <p:nvPr/>
          </p:nvCxnSpPr>
          <p:spPr>
            <a:xfrm flipH="1">
              <a:off x="2412302" y="3735642"/>
              <a:ext cx="1290000" cy="24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1" name="Google Shape;1491;p2"/>
            <p:cNvCxnSpPr>
              <a:stCxn id="1483" idx="6"/>
              <a:endCxn id="1479" idx="1"/>
            </p:cNvCxnSpPr>
            <p:nvPr/>
          </p:nvCxnSpPr>
          <p:spPr>
            <a:xfrm rot="10800000">
              <a:off x="1338126" y="3777519"/>
              <a:ext cx="916800" cy="20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2" name="Google Shape;1492;p2"/>
            <p:cNvCxnSpPr>
              <a:stCxn id="1481" idx="7"/>
              <a:endCxn id="1479" idx="3"/>
            </p:cNvCxnSpPr>
            <p:nvPr/>
          </p:nvCxnSpPr>
          <p:spPr>
            <a:xfrm flipH="1">
              <a:off x="1338091" y="2640304"/>
              <a:ext cx="939900" cy="971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3" name="Google Shape;1493;p2"/>
            <p:cNvCxnSpPr>
              <a:stCxn id="1478" idx="5"/>
              <a:endCxn id="1484" idx="1"/>
            </p:cNvCxnSpPr>
            <p:nvPr/>
          </p:nvCxnSpPr>
          <p:spPr>
            <a:xfrm rot="10800000">
              <a:off x="3259756" y="1571124"/>
              <a:ext cx="851400" cy="930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4" name="Google Shape;1494;p2"/>
            <p:cNvCxnSpPr>
              <a:stCxn id="1484" idx="7"/>
              <a:endCxn id="1481" idx="3"/>
            </p:cNvCxnSpPr>
            <p:nvPr/>
          </p:nvCxnSpPr>
          <p:spPr>
            <a:xfrm flipH="1">
              <a:off x="2389216" y="1570979"/>
              <a:ext cx="759300" cy="95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5" name="Google Shape;1495;p2"/>
            <p:cNvCxnSpPr>
              <a:stCxn id="1484" idx="5"/>
              <a:endCxn id="1480" idx="2"/>
            </p:cNvCxnSpPr>
            <p:nvPr/>
          </p:nvCxnSpPr>
          <p:spPr>
            <a:xfrm rot="10800000">
              <a:off x="2216416" y="1240009"/>
              <a:ext cx="932100" cy="2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6" name="Google Shape;1496;p2"/>
            <p:cNvCxnSpPr>
              <a:stCxn id="1480" idx="0"/>
              <a:endCxn id="1481" idx="5"/>
            </p:cNvCxnSpPr>
            <p:nvPr/>
          </p:nvCxnSpPr>
          <p:spPr>
            <a:xfrm>
              <a:off x="1974101" y="1482400"/>
              <a:ext cx="303900" cy="1046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7" name="Google Shape;1497;p2"/>
            <p:cNvCxnSpPr>
              <a:stCxn id="1480" idx="7"/>
              <a:endCxn id="1485" idx="3"/>
            </p:cNvCxnSpPr>
            <p:nvPr/>
          </p:nvCxnSpPr>
          <p:spPr>
            <a:xfrm flipH="1">
              <a:off x="546704" y="1411447"/>
              <a:ext cx="1256100" cy="956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8" name="Google Shape;1498;p2"/>
            <p:cNvCxnSpPr>
              <a:stCxn id="1481" idx="6"/>
              <a:endCxn id="1485" idx="2"/>
            </p:cNvCxnSpPr>
            <p:nvPr/>
          </p:nvCxnSpPr>
          <p:spPr>
            <a:xfrm rot="10800000">
              <a:off x="563826" y="2409419"/>
              <a:ext cx="1691100" cy="17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9" name="Google Shape;1499;p2"/>
            <p:cNvCxnSpPr>
              <a:stCxn id="1485" idx="0"/>
              <a:endCxn id="1479" idx="5"/>
            </p:cNvCxnSpPr>
            <p:nvPr/>
          </p:nvCxnSpPr>
          <p:spPr>
            <a:xfrm>
              <a:off x="505717" y="2467369"/>
              <a:ext cx="666300" cy="1144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0" name="Google Shape;1500;p2"/>
            <p:cNvCxnSpPr>
              <a:stCxn id="1482" idx="4"/>
              <a:endCxn id="1480" idx="1"/>
            </p:cNvCxnSpPr>
            <p:nvPr/>
          </p:nvCxnSpPr>
          <p:spPr>
            <a:xfrm rot="10800000">
              <a:off x="2145250" y="1411444"/>
              <a:ext cx="1598100" cy="2225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1" name="Google Shape;1501;p2"/>
            <p:cNvCxnSpPr>
              <a:stCxn id="1479" idx="4"/>
              <a:endCxn id="1480" idx="7"/>
            </p:cNvCxnSpPr>
            <p:nvPr/>
          </p:nvCxnSpPr>
          <p:spPr>
            <a:xfrm rot="10800000" flipH="1">
              <a:off x="1255102" y="1411594"/>
              <a:ext cx="547800" cy="216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2" name="Google Shape;1502;p2"/>
            <p:cNvCxnSpPr>
              <a:stCxn id="1478" idx="5"/>
              <a:endCxn id="1480" idx="1"/>
            </p:cNvCxnSpPr>
            <p:nvPr/>
          </p:nvCxnSpPr>
          <p:spPr>
            <a:xfrm rot="10800000">
              <a:off x="2145256" y="1411524"/>
              <a:ext cx="1965900" cy="109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3" name="Google Shape;1503;p2"/>
            <p:cNvSpPr/>
            <p:nvPr/>
          </p:nvSpPr>
          <p:spPr>
            <a:xfrm rot="10800000">
              <a:off x="873701" y="691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4" name="Google Shape;1504;p2"/>
            <p:cNvCxnSpPr>
              <a:stCxn id="1485" idx="4"/>
              <a:endCxn id="1503" idx="7"/>
            </p:cNvCxnSpPr>
            <p:nvPr/>
          </p:nvCxnSpPr>
          <p:spPr>
            <a:xfrm rot="10800000" flipH="1">
              <a:off x="505717" y="826369"/>
              <a:ext cx="390900" cy="1524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5" name="Google Shape;1505;p2"/>
            <p:cNvCxnSpPr>
              <a:stCxn id="1503" idx="2"/>
              <a:endCxn id="1480" idx="5"/>
            </p:cNvCxnSpPr>
            <p:nvPr/>
          </p:nvCxnSpPr>
          <p:spPr>
            <a:xfrm>
              <a:off x="1031201" y="770619"/>
              <a:ext cx="771600" cy="2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6" name="Google Shape;1506;p2"/>
            <p:cNvCxnSpPr>
              <a:stCxn id="1503" idx="0"/>
              <a:endCxn id="1479" idx="4"/>
            </p:cNvCxnSpPr>
            <p:nvPr/>
          </p:nvCxnSpPr>
          <p:spPr>
            <a:xfrm>
              <a:off x="952451" y="849369"/>
              <a:ext cx="302700" cy="272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7" name="Google Shape;1507;p2"/>
            <p:cNvCxnSpPr>
              <a:stCxn id="1503" idx="1"/>
              <a:endCxn id="1481" idx="5"/>
            </p:cNvCxnSpPr>
            <p:nvPr/>
          </p:nvCxnSpPr>
          <p:spPr>
            <a:xfrm>
              <a:off x="1008136" y="826304"/>
              <a:ext cx="1269900" cy="170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8" name="Google Shape;1508;p2"/>
            <p:cNvSpPr/>
            <p:nvPr/>
          </p:nvSpPr>
          <p:spPr>
            <a:xfrm rot="10800000">
              <a:off x="2346923" y="285337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9" name="Google Shape;1509;p2"/>
            <p:cNvCxnSpPr>
              <a:stCxn id="1503" idx="2"/>
              <a:endCxn id="1508" idx="6"/>
            </p:cNvCxnSpPr>
            <p:nvPr/>
          </p:nvCxnSpPr>
          <p:spPr>
            <a:xfrm rot="10800000" flipH="1">
              <a:off x="1031201" y="402519"/>
              <a:ext cx="1315800" cy="36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0" name="Google Shape;1510;p2"/>
            <p:cNvCxnSpPr>
              <a:stCxn id="1508" idx="1"/>
              <a:endCxn id="1484" idx="5"/>
            </p:cNvCxnSpPr>
            <p:nvPr/>
          </p:nvCxnSpPr>
          <p:spPr>
            <a:xfrm>
              <a:off x="2547167" y="485581"/>
              <a:ext cx="601200" cy="974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Google Shape;2105;p28"/>
          <p:cNvSpPr txBox="1">
            <a:spLocks noGrp="1"/>
          </p:cNvSpPr>
          <p:nvPr>
            <p:ph type="title"/>
          </p:nvPr>
        </p:nvSpPr>
        <p:spPr>
          <a:xfrm>
            <a:off x="1699492" y="1280444"/>
            <a:ext cx="6631708" cy="10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sk-SK" dirty="0" err="1" smtClean="0">
                <a:solidFill>
                  <a:srgbClr val="0070C0"/>
                </a:solidFill>
              </a:rPr>
              <a:t>Thank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err="1" smtClean="0">
                <a:solidFill>
                  <a:srgbClr val="0070C0"/>
                </a:solidFill>
              </a:rPr>
              <a:t>You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</a:t>
            </a:r>
            <a:r>
              <a:rPr lang="sk-SK" sz="4000" dirty="0" err="1" smtClean="0"/>
              <a:t>for</a:t>
            </a:r>
            <a:r>
              <a:rPr lang="sk-SK" sz="4000" dirty="0" smtClean="0"/>
              <a:t> </a:t>
            </a:r>
            <a:r>
              <a:rPr lang="sk-SK" sz="4000" dirty="0" err="1" smtClean="0"/>
              <a:t>Your</a:t>
            </a:r>
            <a:r>
              <a:rPr lang="sk-SK" sz="4000" dirty="0" smtClean="0"/>
              <a:t> </a:t>
            </a:r>
            <a:r>
              <a:rPr lang="sk-SK" sz="4000" dirty="0" err="1" smtClean="0"/>
              <a:t>Attention</a:t>
            </a:r>
            <a:r>
              <a:rPr lang="sk-SK" sz="4000" dirty="0" smtClean="0"/>
              <a:t>!</a:t>
            </a:r>
            <a:endParaRPr sz="4000" dirty="0"/>
          </a:p>
        </p:txBody>
      </p:sp>
      <p:grpSp>
        <p:nvGrpSpPr>
          <p:cNvPr id="6" name="Google Shape;2123;p28"/>
          <p:cNvGrpSpPr/>
          <p:nvPr/>
        </p:nvGrpSpPr>
        <p:grpSpPr>
          <a:xfrm>
            <a:off x="1520416" y="3152941"/>
            <a:ext cx="401329" cy="434127"/>
            <a:chOff x="8667225" y="681525"/>
            <a:chExt cx="298275" cy="322675"/>
          </a:xfrm>
        </p:grpSpPr>
        <p:sp>
          <p:nvSpPr>
            <p:cNvPr id="2124" name="Google Shape;2124;p28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125" name="Google Shape;2125;p28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126" name="Google Shape;2126;p28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7" name="Google Shape;2127;p28"/>
          <p:cNvGrpSpPr/>
          <p:nvPr/>
        </p:nvGrpSpPr>
        <p:grpSpPr>
          <a:xfrm rot="-2214200">
            <a:off x="6954637" y="746241"/>
            <a:ext cx="501360" cy="695474"/>
            <a:chOff x="140150" y="4340075"/>
            <a:chExt cx="406275" cy="563575"/>
          </a:xfrm>
        </p:grpSpPr>
        <p:sp>
          <p:nvSpPr>
            <p:cNvPr id="2128" name="Google Shape;2128;p28"/>
            <p:cNvSpPr/>
            <p:nvPr/>
          </p:nvSpPr>
          <p:spPr>
            <a:xfrm rot="10800000">
              <a:off x="140150" y="4340075"/>
              <a:ext cx="86700" cy="86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129" name="Google Shape;2129;p28"/>
            <p:cNvSpPr/>
            <p:nvPr/>
          </p:nvSpPr>
          <p:spPr>
            <a:xfrm rot="10800000">
              <a:off x="298325" y="465717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130" name="Google Shape;2130;p28"/>
            <p:cNvSpPr/>
            <p:nvPr/>
          </p:nvSpPr>
          <p:spPr>
            <a:xfrm rot="10800000">
              <a:off x="495125" y="4852350"/>
              <a:ext cx="51300" cy="51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131" name="Google Shape;2131;p28"/>
            <p:cNvSpPr/>
            <p:nvPr/>
          </p:nvSpPr>
          <p:spPr>
            <a:xfrm rot="10800000">
              <a:off x="165050" y="4657175"/>
              <a:ext cx="51300" cy="51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2" name="Google Shape;2184;p29"/>
          <p:cNvGrpSpPr/>
          <p:nvPr/>
        </p:nvGrpSpPr>
        <p:grpSpPr>
          <a:xfrm>
            <a:off x="7678682" y="131138"/>
            <a:ext cx="1465318" cy="1026830"/>
            <a:chOff x="1682843" y="3326920"/>
            <a:chExt cx="1465318" cy="1026830"/>
          </a:xfrm>
        </p:grpSpPr>
        <p:sp>
          <p:nvSpPr>
            <p:cNvPr id="13" name="Google Shape;2185;p29"/>
            <p:cNvSpPr/>
            <p:nvPr/>
          </p:nvSpPr>
          <p:spPr>
            <a:xfrm rot="-8771069">
              <a:off x="1712285" y="4136444"/>
              <a:ext cx="152016" cy="152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" name="Google Shape;2186;p29"/>
            <p:cNvSpPr/>
            <p:nvPr/>
          </p:nvSpPr>
          <p:spPr>
            <a:xfrm rot="-8770215">
              <a:off x="2430834" y="3789966"/>
              <a:ext cx="204768" cy="2045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" name="Google Shape;2187;p29"/>
            <p:cNvSpPr/>
            <p:nvPr/>
          </p:nvSpPr>
          <p:spPr>
            <a:xfrm rot="-8769893">
              <a:off x="2557375" y="3346021"/>
              <a:ext cx="98598" cy="9859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6" name="Google Shape;2188;p29"/>
            <p:cNvSpPr/>
            <p:nvPr/>
          </p:nvSpPr>
          <p:spPr>
            <a:xfrm rot="-8771069">
              <a:off x="2966703" y="3493329"/>
              <a:ext cx="152016" cy="1520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" name="Google Shape;2189;p29"/>
            <p:cNvSpPr/>
            <p:nvPr/>
          </p:nvSpPr>
          <p:spPr>
            <a:xfrm rot="-8769893">
              <a:off x="2993452" y="4236051"/>
              <a:ext cx="98598" cy="98598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8" name="Google Shape;2190;p29"/>
            <p:cNvCxnSpPr>
              <a:stCxn id="14" idx="4"/>
              <a:endCxn id="16" idx="7"/>
            </p:cNvCxnSpPr>
            <p:nvPr/>
          </p:nvCxnSpPr>
          <p:spPr>
            <a:xfrm rot="10800000" flipH="1">
              <a:off x="2590149" y="3584079"/>
              <a:ext cx="378000" cy="223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" name="Google Shape;2191;p29"/>
            <p:cNvCxnSpPr>
              <a:stCxn id="15" idx="3"/>
              <a:endCxn id="16" idx="6"/>
            </p:cNvCxnSpPr>
            <p:nvPr/>
          </p:nvCxnSpPr>
          <p:spPr>
            <a:xfrm>
              <a:off x="2655040" y="3385774"/>
              <a:ext cx="324600" cy="141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oogle Shape;2192;p29"/>
            <p:cNvCxnSpPr>
              <a:stCxn id="15" idx="0"/>
              <a:endCxn id="14" idx="5"/>
            </p:cNvCxnSpPr>
            <p:nvPr/>
          </p:nvCxnSpPr>
          <p:spPr>
            <a:xfrm flipH="1">
              <a:off x="2513224" y="3436270"/>
              <a:ext cx="66000" cy="355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2193;p29"/>
            <p:cNvCxnSpPr>
              <a:stCxn id="14" idx="2"/>
              <a:endCxn id="17" idx="6"/>
            </p:cNvCxnSpPr>
            <p:nvPr/>
          </p:nvCxnSpPr>
          <p:spPr>
            <a:xfrm>
              <a:off x="2618268" y="3949225"/>
              <a:ext cx="383400" cy="308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oogle Shape;2194;p29"/>
            <p:cNvCxnSpPr>
              <a:stCxn id="16" idx="1"/>
              <a:endCxn id="17" idx="5"/>
            </p:cNvCxnSpPr>
            <p:nvPr/>
          </p:nvCxnSpPr>
          <p:spPr>
            <a:xfrm flipH="1">
              <a:off x="3033154" y="3643901"/>
              <a:ext cx="24300" cy="59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" name="Google Shape;2195;p29"/>
            <p:cNvCxnSpPr>
              <a:stCxn id="13" idx="4"/>
              <a:endCxn id="14" idx="7"/>
            </p:cNvCxnSpPr>
            <p:nvPr/>
          </p:nvCxnSpPr>
          <p:spPr>
            <a:xfrm rot="10800000" flipH="1">
              <a:off x="1830593" y="3912002"/>
              <a:ext cx="602100" cy="237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" name="Google Shape;2196;p29"/>
            <p:cNvCxnSpPr>
              <a:stCxn id="13" idx="3"/>
              <a:endCxn id="17" idx="7"/>
            </p:cNvCxnSpPr>
            <p:nvPr/>
          </p:nvCxnSpPr>
          <p:spPr>
            <a:xfrm>
              <a:off x="1862857" y="4197709"/>
              <a:ext cx="1131600" cy="9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197;p29"/>
            <p:cNvCxnSpPr>
              <a:stCxn id="15" idx="1"/>
              <a:endCxn id="17" idx="5"/>
            </p:cNvCxnSpPr>
            <p:nvPr/>
          </p:nvCxnSpPr>
          <p:spPr>
            <a:xfrm>
              <a:off x="2616220" y="3443686"/>
              <a:ext cx="417000" cy="793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198;p29"/>
            <p:cNvSpPr/>
            <p:nvPr/>
          </p:nvSpPr>
          <p:spPr>
            <a:xfrm rot="-9467601">
              <a:off x="1910748" y="3683388"/>
              <a:ext cx="204790" cy="204512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27" name="Google Shape;2199;p29"/>
            <p:cNvCxnSpPr>
              <a:stCxn id="26" idx="0"/>
              <a:endCxn id="13" idx="4"/>
            </p:cNvCxnSpPr>
            <p:nvPr/>
          </p:nvCxnSpPr>
          <p:spPr>
            <a:xfrm flipH="1">
              <a:off x="1830496" y="3880315"/>
              <a:ext cx="144000" cy="269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200;p29"/>
            <p:cNvCxnSpPr>
              <a:stCxn id="26" idx="2"/>
              <a:endCxn id="14" idx="6"/>
            </p:cNvCxnSpPr>
            <p:nvPr/>
          </p:nvCxnSpPr>
          <p:spPr>
            <a:xfrm>
              <a:off x="2107943" y="3824344"/>
              <a:ext cx="340200" cy="10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9" name="Google Shape;2184;p29"/>
          <p:cNvGrpSpPr/>
          <p:nvPr/>
        </p:nvGrpSpPr>
        <p:grpSpPr>
          <a:xfrm>
            <a:off x="260443" y="4056593"/>
            <a:ext cx="1465318" cy="1026830"/>
            <a:chOff x="1682843" y="3326920"/>
            <a:chExt cx="1465318" cy="1026830"/>
          </a:xfrm>
        </p:grpSpPr>
        <p:sp>
          <p:nvSpPr>
            <p:cNvPr id="30" name="Google Shape;2185;p29"/>
            <p:cNvSpPr/>
            <p:nvPr/>
          </p:nvSpPr>
          <p:spPr>
            <a:xfrm rot="-8771069">
              <a:off x="1712285" y="4136444"/>
              <a:ext cx="152016" cy="1520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1" name="Google Shape;2186;p29"/>
            <p:cNvSpPr/>
            <p:nvPr/>
          </p:nvSpPr>
          <p:spPr>
            <a:xfrm rot="-8770215">
              <a:off x="2430834" y="3789966"/>
              <a:ext cx="204768" cy="2045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2" name="Google Shape;2187;p29"/>
            <p:cNvSpPr/>
            <p:nvPr/>
          </p:nvSpPr>
          <p:spPr>
            <a:xfrm rot="-8769893">
              <a:off x="2557375" y="3346021"/>
              <a:ext cx="98598" cy="9859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3" name="Google Shape;2188;p29"/>
            <p:cNvSpPr/>
            <p:nvPr/>
          </p:nvSpPr>
          <p:spPr>
            <a:xfrm rot="-8771069">
              <a:off x="2966703" y="3493329"/>
              <a:ext cx="152016" cy="1520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4" name="Google Shape;2189;p29"/>
            <p:cNvSpPr/>
            <p:nvPr/>
          </p:nvSpPr>
          <p:spPr>
            <a:xfrm rot="-8769893">
              <a:off x="2993452" y="4236051"/>
              <a:ext cx="98598" cy="98598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35" name="Google Shape;2190;p29"/>
            <p:cNvCxnSpPr>
              <a:stCxn id="31" idx="4"/>
              <a:endCxn id="33" idx="7"/>
            </p:cNvCxnSpPr>
            <p:nvPr/>
          </p:nvCxnSpPr>
          <p:spPr>
            <a:xfrm rot="10800000" flipH="1">
              <a:off x="2590149" y="3584079"/>
              <a:ext cx="378000" cy="223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" name="Google Shape;2191;p29"/>
            <p:cNvCxnSpPr>
              <a:stCxn id="32" idx="3"/>
              <a:endCxn id="33" idx="6"/>
            </p:cNvCxnSpPr>
            <p:nvPr/>
          </p:nvCxnSpPr>
          <p:spPr>
            <a:xfrm>
              <a:off x="2655040" y="3385774"/>
              <a:ext cx="324600" cy="141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" name="Google Shape;2192;p29"/>
            <p:cNvCxnSpPr>
              <a:stCxn id="32" idx="0"/>
              <a:endCxn id="31" idx="5"/>
            </p:cNvCxnSpPr>
            <p:nvPr/>
          </p:nvCxnSpPr>
          <p:spPr>
            <a:xfrm flipH="1">
              <a:off x="2513224" y="3436270"/>
              <a:ext cx="66000" cy="355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" name="Google Shape;2193;p29"/>
            <p:cNvCxnSpPr>
              <a:stCxn id="31" idx="2"/>
              <a:endCxn id="34" idx="6"/>
            </p:cNvCxnSpPr>
            <p:nvPr/>
          </p:nvCxnSpPr>
          <p:spPr>
            <a:xfrm>
              <a:off x="2618268" y="3949225"/>
              <a:ext cx="383400" cy="308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" name="Google Shape;2194;p29"/>
            <p:cNvCxnSpPr>
              <a:stCxn id="33" idx="1"/>
              <a:endCxn id="34" idx="5"/>
            </p:cNvCxnSpPr>
            <p:nvPr/>
          </p:nvCxnSpPr>
          <p:spPr>
            <a:xfrm flipH="1">
              <a:off x="3033154" y="3643901"/>
              <a:ext cx="24300" cy="59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" name="Google Shape;2195;p29"/>
            <p:cNvCxnSpPr>
              <a:stCxn id="30" idx="4"/>
              <a:endCxn id="31" idx="7"/>
            </p:cNvCxnSpPr>
            <p:nvPr/>
          </p:nvCxnSpPr>
          <p:spPr>
            <a:xfrm rot="10800000" flipH="1">
              <a:off x="1830593" y="3912002"/>
              <a:ext cx="602100" cy="237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" name="Google Shape;2196;p29"/>
            <p:cNvCxnSpPr>
              <a:stCxn id="30" idx="3"/>
              <a:endCxn id="34" idx="7"/>
            </p:cNvCxnSpPr>
            <p:nvPr/>
          </p:nvCxnSpPr>
          <p:spPr>
            <a:xfrm>
              <a:off x="1862857" y="4197709"/>
              <a:ext cx="1131600" cy="9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" name="Google Shape;2197;p29"/>
            <p:cNvCxnSpPr>
              <a:stCxn id="32" idx="1"/>
              <a:endCxn id="34" idx="5"/>
            </p:cNvCxnSpPr>
            <p:nvPr/>
          </p:nvCxnSpPr>
          <p:spPr>
            <a:xfrm>
              <a:off x="2616220" y="3443686"/>
              <a:ext cx="417000" cy="793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3" name="Google Shape;2198;p29"/>
            <p:cNvSpPr/>
            <p:nvPr/>
          </p:nvSpPr>
          <p:spPr>
            <a:xfrm rot="-9467601">
              <a:off x="1910748" y="3683388"/>
              <a:ext cx="204790" cy="204512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44" name="Google Shape;2199;p29"/>
            <p:cNvCxnSpPr>
              <a:stCxn id="43" idx="0"/>
              <a:endCxn id="30" idx="4"/>
            </p:cNvCxnSpPr>
            <p:nvPr/>
          </p:nvCxnSpPr>
          <p:spPr>
            <a:xfrm flipH="1">
              <a:off x="1830496" y="3880315"/>
              <a:ext cx="144000" cy="269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5" name="Google Shape;2200;p29"/>
            <p:cNvCxnSpPr>
              <a:stCxn id="43" idx="2"/>
              <a:endCxn id="31" idx="6"/>
            </p:cNvCxnSpPr>
            <p:nvPr/>
          </p:nvCxnSpPr>
          <p:spPr>
            <a:xfrm>
              <a:off x="2107943" y="3824344"/>
              <a:ext cx="340200" cy="10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"/>
          <p:cNvSpPr txBox="1">
            <a:spLocks noGrp="1"/>
          </p:cNvSpPr>
          <p:nvPr>
            <p:ph type="title"/>
          </p:nvPr>
        </p:nvSpPr>
        <p:spPr>
          <a:xfrm>
            <a:off x="865624" y="539500"/>
            <a:ext cx="6592739" cy="66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sk-SK" dirty="0" err="1" smtClean="0"/>
              <a:t>External</a:t>
            </a:r>
            <a:r>
              <a:rPr lang="sk-SK" dirty="0" smtClean="0"/>
              <a:t> </a:t>
            </a:r>
            <a:r>
              <a:rPr lang="sk-SK" dirty="0" err="1" smtClean="0"/>
              <a:t>Evaluations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Institute</a:t>
            </a:r>
            <a:endParaRPr sz="1800" dirty="0"/>
          </a:p>
        </p:txBody>
      </p:sp>
      <p:sp>
        <p:nvSpPr>
          <p:cNvPr id="1472" name="Google Shape;1472;p2"/>
          <p:cNvSpPr txBox="1">
            <a:spLocks noGrp="1"/>
          </p:cNvSpPr>
          <p:nvPr>
            <p:ph type="subTitle" idx="1"/>
          </p:nvPr>
        </p:nvSpPr>
        <p:spPr>
          <a:xfrm>
            <a:off x="865624" y="1621843"/>
            <a:ext cx="7018743" cy="29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r>
              <a:rPr lang="sk-SK" b="1" dirty="0" err="1" smtClean="0">
                <a:solidFill>
                  <a:srgbClr val="0070C0"/>
                </a:solidFill>
              </a:rPr>
              <a:t>Accreditation</a:t>
            </a:r>
            <a:r>
              <a:rPr lang="sk-SK" b="1" dirty="0" smtClean="0">
                <a:solidFill>
                  <a:srgbClr val="0070C0"/>
                </a:solidFill>
              </a:rPr>
              <a:t>, </a:t>
            </a:r>
            <a:r>
              <a:rPr lang="sk-SK" b="1" dirty="0" err="1" smtClean="0">
                <a:solidFill>
                  <a:srgbClr val="0070C0"/>
                </a:solidFill>
              </a:rPr>
              <a:t>Periodic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Evaluation</a:t>
            </a:r>
            <a:r>
              <a:rPr lang="sk-SK" b="1" dirty="0" smtClean="0">
                <a:solidFill>
                  <a:srgbClr val="0070C0"/>
                </a:solidFill>
              </a:rPr>
              <a:t> by </a:t>
            </a:r>
            <a:r>
              <a:rPr lang="sk-SK" b="1" dirty="0" err="1" smtClean="0">
                <a:solidFill>
                  <a:srgbClr val="0070C0"/>
                </a:solidFill>
              </a:rPr>
              <a:t>International</a:t>
            </a:r>
            <a:r>
              <a:rPr lang="sk-SK" b="1" dirty="0" smtClean="0">
                <a:solidFill>
                  <a:srgbClr val="0070C0"/>
                </a:solidFill>
              </a:rPr>
              <a:t> Panel 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sk-SK" b="1" dirty="0" smtClean="0">
                <a:solidFill>
                  <a:srgbClr val="0070C0"/>
                </a:solidFill>
              </a:rPr>
              <a:t>	</a:t>
            </a:r>
            <a:r>
              <a:rPr lang="sk-SK" i="1" dirty="0" smtClean="0"/>
              <a:t>(2022, 2027?)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b="1" dirty="0"/>
          </a:p>
          <a:p>
            <a:pPr lvl="0"/>
            <a:r>
              <a:rPr lang="sk-SK" b="1" dirty="0" smtClean="0">
                <a:solidFill>
                  <a:srgbClr val="0070C0"/>
                </a:solidFill>
              </a:rPr>
              <a:t>VER, </a:t>
            </a:r>
            <a:r>
              <a:rPr lang="en-US" b="1" dirty="0" smtClean="0">
                <a:solidFill>
                  <a:srgbClr val="0070C0"/>
                </a:solidFill>
              </a:rPr>
              <a:t>Verification of Excellence in Research</a:t>
            </a:r>
            <a:r>
              <a:rPr lang="sk-SK" i="1" dirty="0" smtClean="0"/>
              <a:t>, </a:t>
            </a:r>
          </a:p>
          <a:p>
            <a:pPr lvl="0">
              <a:buNone/>
            </a:pPr>
            <a:r>
              <a:rPr lang="sk-SK" i="1" dirty="0" smtClean="0"/>
              <a:t>       (</a:t>
            </a:r>
            <a:r>
              <a:rPr lang="sk-SK" i="1" dirty="0" err="1" smtClean="0"/>
              <a:t>Ministry</a:t>
            </a:r>
            <a:r>
              <a:rPr lang="sk-SK" i="1" dirty="0" smtClean="0"/>
              <a:t> </a:t>
            </a:r>
            <a:r>
              <a:rPr lang="sk-SK" i="1" dirty="0" err="1" smtClean="0"/>
              <a:t>of</a:t>
            </a:r>
            <a:r>
              <a:rPr lang="sk-SK" i="1" dirty="0" smtClean="0"/>
              <a:t> </a:t>
            </a:r>
            <a:r>
              <a:rPr lang="sk-SK" i="1" dirty="0" err="1" smtClean="0"/>
              <a:t>Education</a:t>
            </a:r>
            <a:r>
              <a:rPr lang="sk-SK" i="1" dirty="0" smtClean="0"/>
              <a:t>, </a:t>
            </a:r>
            <a:r>
              <a:rPr lang="sk-SK" i="1" dirty="0" err="1" smtClean="0"/>
              <a:t>Peer-Review</a:t>
            </a:r>
            <a:r>
              <a:rPr lang="sk-SK" i="1" dirty="0" smtClean="0"/>
              <a:t>, 2022, 2026</a:t>
            </a:r>
            <a:r>
              <a:rPr lang="sk-SK" b="1" dirty="0" smtClean="0">
                <a:solidFill>
                  <a:srgbClr val="0070C0"/>
                </a:solidFill>
              </a:rPr>
              <a:t>)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r>
              <a:rPr lang="sk-SK" b="1" dirty="0" err="1" smtClean="0">
                <a:solidFill>
                  <a:srgbClr val="0070C0"/>
                </a:solidFill>
              </a:rPr>
              <a:t>Performance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Evaluation</a:t>
            </a:r>
            <a:r>
              <a:rPr lang="sk-SK" b="1" dirty="0" smtClean="0">
                <a:solidFill>
                  <a:srgbClr val="0070C0"/>
                </a:solidFill>
              </a:rPr>
              <a:t>, 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sk-SK" b="1" dirty="0" smtClean="0">
                <a:solidFill>
                  <a:srgbClr val="0070C0"/>
                </a:solidFill>
              </a:rPr>
              <a:t>	</a:t>
            </a:r>
            <a:r>
              <a:rPr lang="sk-SK" i="1" dirty="0" err="1" smtClean="0"/>
              <a:t>Yearly</a:t>
            </a:r>
            <a:r>
              <a:rPr lang="sk-SK" i="1" dirty="0" smtClean="0"/>
              <a:t>, by </a:t>
            </a:r>
            <a:r>
              <a:rPr lang="sk-SK" i="1" dirty="0" err="1" smtClean="0"/>
              <a:t>the</a:t>
            </a:r>
            <a:r>
              <a:rPr lang="sk-SK" i="1" dirty="0" smtClean="0"/>
              <a:t> Slovak </a:t>
            </a:r>
            <a:r>
              <a:rPr lang="sk-SK" i="1" dirty="0" err="1" smtClean="0"/>
              <a:t>Academy</a:t>
            </a:r>
            <a:r>
              <a:rPr lang="sk-SK" i="1" dirty="0" smtClean="0"/>
              <a:t> </a:t>
            </a:r>
            <a:r>
              <a:rPr lang="sk-SK" i="1" dirty="0" err="1" smtClean="0"/>
              <a:t>of</a:t>
            </a:r>
            <a:r>
              <a:rPr lang="sk-SK" i="1" dirty="0" smtClean="0"/>
              <a:t> </a:t>
            </a:r>
            <a:r>
              <a:rPr lang="sk-SK" i="1" dirty="0" err="1" smtClean="0"/>
              <a:t>Science</a:t>
            </a:r>
            <a:endParaRPr lang="sk-SK" i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>
              <a:solidFill>
                <a:srgbClr val="0070C0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r>
              <a:rPr lang="sk-SK" b="1" dirty="0" err="1" smtClean="0">
                <a:solidFill>
                  <a:srgbClr val="0070C0"/>
                </a:solidFill>
              </a:rPr>
              <a:t>Performance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Contract</a:t>
            </a:r>
            <a:r>
              <a:rPr lang="sk-SK" b="1" dirty="0" smtClean="0">
                <a:solidFill>
                  <a:srgbClr val="0070C0"/>
                </a:solidFill>
              </a:rPr>
              <a:t> 2024-2026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sk-SK" i="1" dirty="0" smtClean="0">
                <a:solidFill>
                  <a:schemeClr val="tx1"/>
                </a:solidFill>
              </a:rPr>
              <a:t>       </a:t>
            </a:r>
            <a:r>
              <a:rPr lang="sk-SK" i="1" dirty="0" err="1" smtClean="0">
                <a:solidFill>
                  <a:schemeClr val="tx1"/>
                </a:solidFill>
              </a:rPr>
              <a:t>with</a:t>
            </a:r>
            <a:r>
              <a:rPr lang="sk-SK" i="1" dirty="0" smtClean="0">
                <a:solidFill>
                  <a:schemeClr val="tx1"/>
                </a:solidFill>
              </a:rPr>
              <a:t> </a:t>
            </a:r>
            <a:r>
              <a:rPr lang="sk-SK" i="1" dirty="0" err="1" smtClean="0">
                <a:solidFill>
                  <a:schemeClr val="tx1"/>
                </a:solidFill>
              </a:rPr>
              <a:t>the</a:t>
            </a:r>
            <a:r>
              <a:rPr lang="sk-SK" i="1" dirty="0" smtClean="0">
                <a:solidFill>
                  <a:schemeClr val="tx1"/>
                </a:solidFill>
              </a:rPr>
              <a:t> Slovak </a:t>
            </a:r>
            <a:r>
              <a:rPr lang="sk-SK" i="1" dirty="0" err="1" smtClean="0">
                <a:solidFill>
                  <a:schemeClr val="tx1"/>
                </a:solidFill>
              </a:rPr>
              <a:t>Academy</a:t>
            </a:r>
            <a:r>
              <a:rPr lang="sk-SK" i="1" dirty="0" smtClean="0">
                <a:solidFill>
                  <a:schemeClr val="tx1"/>
                </a:solidFill>
              </a:rPr>
              <a:t> </a:t>
            </a:r>
            <a:r>
              <a:rPr lang="sk-SK" i="1" dirty="0" err="1" smtClean="0">
                <a:solidFill>
                  <a:schemeClr val="tx1"/>
                </a:solidFill>
              </a:rPr>
              <a:t>of</a:t>
            </a:r>
            <a:r>
              <a:rPr lang="sk-SK" i="1" dirty="0" smtClean="0">
                <a:solidFill>
                  <a:schemeClr val="tx1"/>
                </a:solidFill>
              </a:rPr>
              <a:t> </a:t>
            </a:r>
            <a:r>
              <a:rPr lang="sk-SK" i="1" dirty="0" err="1" smtClean="0">
                <a:solidFill>
                  <a:schemeClr val="tx1"/>
                </a:solidFill>
              </a:rPr>
              <a:t>Sciences</a:t>
            </a:r>
            <a:r>
              <a:rPr lang="sk-SK" i="1" dirty="0" smtClean="0">
                <a:solidFill>
                  <a:schemeClr val="tx1"/>
                </a:solidFill>
              </a:rPr>
              <a:t>/</a:t>
            </a:r>
            <a:r>
              <a:rPr lang="sk-SK" i="1" dirty="0" err="1" smtClean="0">
                <a:solidFill>
                  <a:schemeClr val="tx1"/>
                </a:solidFill>
              </a:rPr>
              <a:t>Government</a:t>
            </a:r>
            <a:r>
              <a:rPr lang="sk-SK" i="1" dirty="0" smtClean="0">
                <a:solidFill>
                  <a:schemeClr val="tx1"/>
                </a:solidFill>
              </a:rPr>
              <a:t>,  </a:t>
            </a:r>
            <a:r>
              <a:rPr lang="sk-SK" i="1" dirty="0" err="1" smtClean="0">
                <a:solidFill>
                  <a:schemeClr val="tx1"/>
                </a:solidFill>
              </a:rPr>
              <a:t>from</a:t>
            </a:r>
            <a:r>
              <a:rPr lang="sk-SK" i="1" dirty="0" smtClean="0">
                <a:solidFill>
                  <a:schemeClr val="tx1"/>
                </a:solidFill>
              </a:rPr>
              <a:t> </a:t>
            </a:r>
            <a:r>
              <a:rPr lang="sk-SK" i="1" dirty="0" err="1" smtClean="0">
                <a:solidFill>
                  <a:schemeClr val="tx1"/>
                </a:solidFill>
              </a:rPr>
              <a:t>Reco</a:t>
            </a:r>
            <a:endParaRPr lang="sk-SK" i="1" dirty="0" smtClean="0">
              <a:solidFill>
                <a:schemeClr val="tx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sk-SK" i="1" dirty="0" smtClean="0">
                <a:solidFill>
                  <a:schemeClr val="tx1"/>
                </a:solidFill>
              </a:rPr>
              <a:t>	</a:t>
            </a:r>
            <a:r>
              <a:rPr lang="sk-SK" i="1" dirty="0" err="1" smtClean="0">
                <a:solidFill>
                  <a:schemeClr val="tx1"/>
                </a:solidFill>
              </a:rPr>
              <a:t>Recovery</a:t>
            </a:r>
            <a:r>
              <a:rPr lang="sk-SK" i="1" dirty="0" smtClean="0">
                <a:solidFill>
                  <a:schemeClr val="tx1"/>
                </a:solidFill>
              </a:rPr>
              <a:t> </a:t>
            </a:r>
            <a:r>
              <a:rPr lang="sk-SK" i="1" dirty="0" err="1" smtClean="0">
                <a:solidFill>
                  <a:schemeClr val="tx1"/>
                </a:solidFill>
              </a:rPr>
              <a:t>Plan</a:t>
            </a:r>
            <a:r>
              <a:rPr lang="sk-SK" i="1" dirty="0" smtClean="0">
                <a:solidFill>
                  <a:schemeClr val="tx1"/>
                </a:solidFill>
              </a:rPr>
              <a:t> EU/SR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sk-SK" sz="1100" b="1" dirty="0" err="1" smtClean="0"/>
              <a:t>History</a:t>
            </a:r>
            <a:r>
              <a:rPr lang="sk-SK" sz="1100" b="1" dirty="0" smtClean="0"/>
              <a:t> </a:t>
            </a:r>
            <a:r>
              <a:rPr lang="sk-SK" sz="1100" b="1" dirty="0" err="1" smtClean="0"/>
              <a:t>from</a:t>
            </a:r>
            <a:r>
              <a:rPr lang="sk-SK" sz="1100" b="1" dirty="0" smtClean="0"/>
              <a:t> </a:t>
            </a:r>
            <a:r>
              <a:rPr lang="sk-SK" sz="1100" b="1" dirty="0" err="1" smtClean="0"/>
              <a:t>wider</a:t>
            </a:r>
            <a:r>
              <a:rPr lang="sk-SK" sz="1100" b="1" dirty="0" smtClean="0"/>
              <a:t> </a:t>
            </a:r>
            <a:r>
              <a:rPr lang="sk-SK" sz="1100" b="1" dirty="0" err="1" smtClean="0"/>
              <a:t>framework</a:t>
            </a:r>
            <a:r>
              <a:rPr lang="sk-SK" sz="1100" b="1" dirty="0" smtClean="0"/>
              <a:t> – </a:t>
            </a:r>
            <a:r>
              <a:rPr lang="sk-SK" sz="1100" b="1" dirty="0" err="1" smtClean="0"/>
              <a:t>See</a:t>
            </a:r>
            <a:r>
              <a:rPr lang="sk-SK" sz="1100" b="1" dirty="0" smtClean="0"/>
              <a:t> </a:t>
            </a:r>
            <a:r>
              <a:rPr lang="sk-SK" sz="1100" b="1" dirty="0" err="1" smtClean="0"/>
              <a:t>presentation</a:t>
            </a:r>
            <a:r>
              <a:rPr lang="sk-SK" sz="1100" b="1" dirty="0" smtClean="0"/>
              <a:t> 60th </a:t>
            </a:r>
            <a:r>
              <a:rPr lang="sk-SK" sz="1100" b="1" dirty="0" err="1" smtClean="0"/>
              <a:t>Anniversary</a:t>
            </a:r>
            <a:r>
              <a:rPr lang="sk-SK" sz="1100" b="1" dirty="0" smtClean="0"/>
              <a:t>, 2019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dirty="0"/>
          </a:p>
        </p:txBody>
      </p:sp>
      <p:grpSp>
        <p:nvGrpSpPr>
          <p:cNvPr id="1473" name="Google Shape;1473;p2"/>
          <p:cNvGrpSpPr/>
          <p:nvPr/>
        </p:nvGrpSpPr>
        <p:grpSpPr>
          <a:xfrm>
            <a:off x="7892525" y="732325"/>
            <a:ext cx="298275" cy="322675"/>
            <a:chOff x="8667225" y="681525"/>
            <a:chExt cx="298275" cy="322675"/>
          </a:xfrm>
        </p:grpSpPr>
        <p:sp>
          <p:nvSpPr>
            <p:cNvPr id="1474" name="Google Shape;1474;p2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5" name="Google Shape;1475;p2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6" name="Google Shape;1476;p2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477" name="Google Shape;1477;p2"/>
          <p:cNvGrpSpPr/>
          <p:nvPr/>
        </p:nvGrpSpPr>
        <p:grpSpPr>
          <a:xfrm>
            <a:off x="6788444" y="2953250"/>
            <a:ext cx="3200330" cy="3127770"/>
            <a:chOff x="447667" y="285337"/>
            <a:chExt cx="3863733" cy="3776132"/>
          </a:xfrm>
        </p:grpSpPr>
        <p:sp>
          <p:nvSpPr>
            <p:cNvPr id="1478" name="Google Shape;1478;p2"/>
            <p:cNvSpPr/>
            <p:nvPr/>
          </p:nvSpPr>
          <p:spPr>
            <a:xfrm rot="10800000">
              <a:off x="4076800" y="2467368"/>
              <a:ext cx="234600" cy="23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9" name="Google Shape;1479;p2"/>
            <p:cNvSpPr/>
            <p:nvPr/>
          </p:nvSpPr>
          <p:spPr>
            <a:xfrm rot="10800000">
              <a:off x="1137802" y="3577294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0" name="Google Shape;1480;p2"/>
            <p:cNvSpPr/>
            <p:nvPr/>
          </p:nvSpPr>
          <p:spPr>
            <a:xfrm rot="10800000">
              <a:off x="1731851" y="997900"/>
              <a:ext cx="484500" cy="48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1" name="Google Shape;1481;p2"/>
            <p:cNvSpPr/>
            <p:nvPr/>
          </p:nvSpPr>
          <p:spPr>
            <a:xfrm rot="10800000">
              <a:off x="2254926" y="2505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2" name="Google Shape;1482;p2"/>
            <p:cNvSpPr/>
            <p:nvPr/>
          </p:nvSpPr>
          <p:spPr>
            <a:xfrm rot="10800000">
              <a:off x="3685300" y="3636544"/>
              <a:ext cx="116100" cy="116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3" name="Google Shape;1483;p2"/>
            <p:cNvSpPr/>
            <p:nvPr/>
          </p:nvSpPr>
          <p:spPr>
            <a:xfrm rot="10800000">
              <a:off x="2254926" y="39039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4" name="Google Shape;1484;p2"/>
            <p:cNvSpPr/>
            <p:nvPr/>
          </p:nvSpPr>
          <p:spPr>
            <a:xfrm rot="10800000">
              <a:off x="3125451" y="1436544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5" name="Google Shape;1485;p2"/>
            <p:cNvSpPr/>
            <p:nvPr/>
          </p:nvSpPr>
          <p:spPr>
            <a:xfrm rot="10800000">
              <a:off x="447667" y="2351269"/>
              <a:ext cx="116100" cy="116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86" name="Google Shape;1486;p2"/>
            <p:cNvCxnSpPr>
              <a:stCxn id="1482" idx="5"/>
              <a:endCxn id="1481" idx="1"/>
            </p:cNvCxnSpPr>
            <p:nvPr/>
          </p:nvCxnSpPr>
          <p:spPr>
            <a:xfrm rot="10800000">
              <a:off x="2389502" y="2640446"/>
              <a:ext cx="1312800" cy="101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7" name="Google Shape;1487;p2"/>
            <p:cNvCxnSpPr>
              <a:stCxn id="1483" idx="4"/>
              <a:endCxn id="1481" idx="0"/>
            </p:cNvCxnSpPr>
            <p:nvPr/>
          </p:nvCxnSpPr>
          <p:spPr>
            <a:xfrm rot="10800000">
              <a:off x="2333676" y="2663469"/>
              <a:ext cx="0" cy="1240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8" name="Google Shape;1488;p2"/>
            <p:cNvCxnSpPr>
              <a:stCxn id="1478" idx="6"/>
              <a:endCxn id="1481" idx="2"/>
            </p:cNvCxnSpPr>
            <p:nvPr/>
          </p:nvCxnSpPr>
          <p:spPr>
            <a:xfrm rot="10800000">
              <a:off x="2412400" y="2584668"/>
              <a:ext cx="1664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9" name="Google Shape;1489;p2"/>
            <p:cNvCxnSpPr>
              <a:stCxn id="1478" idx="0"/>
              <a:endCxn id="1482" idx="3"/>
            </p:cNvCxnSpPr>
            <p:nvPr/>
          </p:nvCxnSpPr>
          <p:spPr>
            <a:xfrm flipH="1">
              <a:off x="3784300" y="2701968"/>
              <a:ext cx="409800" cy="9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0" name="Google Shape;1490;p2"/>
            <p:cNvCxnSpPr>
              <a:stCxn id="1482" idx="7"/>
              <a:endCxn id="1483" idx="2"/>
            </p:cNvCxnSpPr>
            <p:nvPr/>
          </p:nvCxnSpPr>
          <p:spPr>
            <a:xfrm flipH="1">
              <a:off x="2412302" y="3735642"/>
              <a:ext cx="1290000" cy="24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1" name="Google Shape;1491;p2"/>
            <p:cNvCxnSpPr>
              <a:stCxn id="1483" idx="6"/>
              <a:endCxn id="1479" idx="1"/>
            </p:cNvCxnSpPr>
            <p:nvPr/>
          </p:nvCxnSpPr>
          <p:spPr>
            <a:xfrm rot="10800000">
              <a:off x="1338126" y="3777519"/>
              <a:ext cx="916800" cy="20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2" name="Google Shape;1492;p2"/>
            <p:cNvCxnSpPr>
              <a:stCxn id="1481" idx="7"/>
              <a:endCxn id="1479" idx="3"/>
            </p:cNvCxnSpPr>
            <p:nvPr/>
          </p:nvCxnSpPr>
          <p:spPr>
            <a:xfrm flipH="1">
              <a:off x="1338091" y="2640304"/>
              <a:ext cx="939900" cy="971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3" name="Google Shape;1493;p2"/>
            <p:cNvCxnSpPr>
              <a:stCxn id="1478" idx="5"/>
              <a:endCxn id="1484" idx="1"/>
            </p:cNvCxnSpPr>
            <p:nvPr/>
          </p:nvCxnSpPr>
          <p:spPr>
            <a:xfrm rot="10800000">
              <a:off x="3259756" y="1571124"/>
              <a:ext cx="851400" cy="930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4" name="Google Shape;1494;p2"/>
            <p:cNvCxnSpPr>
              <a:stCxn id="1484" idx="7"/>
              <a:endCxn id="1481" idx="3"/>
            </p:cNvCxnSpPr>
            <p:nvPr/>
          </p:nvCxnSpPr>
          <p:spPr>
            <a:xfrm flipH="1">
              <a:off x="2389216" y="1570979"/>
              <a:ext cx="759300" cy="95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5" name="Google Shape;1495;p2"/>
            <p:cNvCxnSpPr>
              <a:stCxn id="1484" idx="5"/>
              <a:endCxn id="1480" idx="2"/>
            </p:cNvCxnSpPr>
            <p:nvPr/>
          </p:nvCxnSpPr>
          <p:spPr>
            <a:xfrm rot="10800000">
              <a:off x="2216416" y="1240009"/>
              <a:ext cx="932100" cy="2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6" name="Google Shape;1496;p2"/>
            <p:cNvCxnSpPr>
              <a:stCxn id="1480" idx="0"/>
              <a:endCxn id="1481" idx="5"/>
            </p:cNvCxnSpPr>
            <p:nvPr/>
          </p:nvCxnSpPr>
          <p:spPr>
            <a:xfrm>
              <a:off x="1974101" y="1482400"/>
              <a:ext cx="303900" cy="1046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7" name="Google Shape;1497;p2"/>
            <p:cNvCxnSpPr>
              <a:stCxn id="1480" idx="7"/>
              <a:endCxn id="1485" idx="3"/>
            </p:cNvCxnSpPr>
            <p:nvPr/>
          </p:nvCxnSpPr>
          <p:spPr>
            <a:xfrm flipH="1">
              <a:off x="546704" y="1411447"/>
              <a:ext cx="1256100" cy="956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8" name="Google Shape;1498;p2"/>
            <p:cNvCxnSpPr>
              <a:stCxn id="1481" idx="6"/>
              <a:endCxn id="1485" idx="2"/>
            </p:cNvCxnSpPr>
            <p:nvPr/>
          </p:nvCxnSpPr>
          <p:spPr>
            <a:xfrm rot="10800000">
              <a:off x="563826" y="2409419"/>
              <a:ext cx="1691100" cy="17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9" name="Google Shape;1499;p2"/>
            <p:cNvCxnSpPr>
              <a:stCxn id="1485" idx="0"/>
              <a:endCxn id="1479" idx="5"/>
            </p:cNvCxnSpPr>
            <p:nvPr/>
          </p:nvCxnSpPr>
          <p:spPr>
            <a:xfrm>
              <a:off x="505717" y="2467369"/>
              <a:ext cx="666300" cy="1144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0" name="Google Shape;1500;p2"/>
            <p:cNvCxnSpPr>
              <a:stCxn id="1482" idx="4"/>
              <a:endCxn id="1480" idx="1"/>
            </p:cNvCxnSpPr>
            <p:nvPr/>
          </p:nvCxnSpPr>
          <p:spPr>
            <a:xfrm rot="10800000">
              <a:off x="2145250" y="1411444"/>
              <a:ext cx="1598100" cy="2225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1" name="Google Shape;1501;p2"/>
            <p:cNvCxnSpPr>
              <a:stCxn id="1479" idx="4"/>
              <a:endCxn id="1480" idx="7"/>
            </p:cNvCxnSpPr>
            <p:nvPr/>
          </p:nvCxnSpPr>
          <p:spPr>
            <a:xfrm rot="10800000" flipH="1">
              <a:off x="1255102" y="1411594"/>
              <a:ext cx="547800" cy="216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2" name="Google Shape;1502;p2"/>
            <p:cNvCxnSpPr>
              <a:stCxn id="1478" idx="5"/>
              <a:endCxn id="1480" idx="1"/>
            </p:cNvCxnSpPr>
            <p:nvPr/>
          </p:nvCxnSpPr>
          <p:spPr>
            <a:xfrm rot="10800000">
              <a:off x="2145256" y="1411524"/>
              <a:ext cx="1965900" cy="109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3" name="Google Shape;1503;p2"/>
            <p:cNvSpPr/>
            <p:nvPr/>
          </p:nvSpPr>
          <p:spPr>
            <a:xfrm rot="10800000">
              <a:off x="873701" y="691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4" name="Google Shape;1504;p2"/>
            <p:cNvCxnSpPr>
              <a:stCxn id="1485" idx="4"/>
              <a:endCxn id="1503" idx="7"/>
            </p:cNvCxnSpPr>
            <p:nvPr/>
          </p:nvCxnSpPr>
          <p:spPr>
            <a:xfrm rot="10800000" flipH="1">
              <a:off x="505717" y="826369"/>
              <a:ext cx="390900" cy="1524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5" name="Google Shape;1505;p2"/>
            <p:cNvCxnSpPr>
              <a:stCxn id="1503" idx="2"/>
              <a:endCxn id="1480" idx="5"/>
            </p:cNvCxnSpPr>
            <p:nvPr/>
          </p:nvCxnSpPr>
          <p:spPr>
            <a:xfrm>
              <a:off x="1031201" y="770619"/>
              <a:ext cx="771600" cy="2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6" name="Google Shape;1506;p2"/>
            <p:cNvCxnSpPr>
              <a:stCxn id="1503" idx="0"/>
              <a:endCxn id="1479" idx="4"/>
            </p:cNvCxnSpPr>
            <p:nvPr/>
          </p:nvCxnSpPr>
          <p:spPr>
            <a:xfrm>
              <a:off x="952451" y="849369"/>
              <a:ext cx="302700" cy="272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7" name="Google Shape;1507;p2"/>
            <p:cNvCxnSpPr>
              <a:stCxn id="1503" idx="1"/>
              <a:endCxn id="1481" idx="5"/>
            </p:cNvCxnSpPr>
            <p:nvPr/>
          </p:nvCxnSpPr>
          <p:spPr>
            <a:xfrm>
              <a:off x="1008136" y="826304"/>
              <a:ext cx="1269900" cy="170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8" name="Google Shape;1508;p2"/>
            <p:cNvSpPr/>
            <p:nvPr/>
          </p:nvSpPr>
          <p:spPr>
            <a:xfrm rot="10800000">
              <a:off x="2346923" y="285337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9" name="Google Shape;1509;p2"/>
            <p:cNvCxnSpPr>
              <a:stCxn id="1503" idx="2"/>
              <a:endCxn id="1508" idx="6"/>
            </p:cNvCxnSpPr>
            <p:nvPr/>
          </p:nvCxnSpPr>
          <p:spPr>
            <a:xfrm rot="10800000" flipH="1">
              <a:off x="1031201" y="402519"/>
              <a:ext cx="1315800" cy="36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0" name="Google Shape;1510;p2"/>
            <p:cNvCxnSpPr>
              <a:stCxn id="1508" idx="1"/>
              <a:endCxn id="1484" idx="5"/>
            </p:cNvCxnSpPr>
            <p:nvPr/>
          </p:nvCxnSpPr>
          <p:spPr>
            <a:xfrm>
              <a:off x="2547167" y="485581"/>
              <a:ext cx="601200" cy="974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"/>
          <p:cNvSpPr txBox="1">
            <a:spLocks noGrp="1"/>
          </p:cNvSpPr>
          <p:nvPr>
            <p:ph type="title"/>
          </p:nvPr>
        </p:nvSpPr>
        <p:spPr>
          <a:xfrm>
            <a:off x="865624" y="539500"/>
            <a:ext cx="6500375" cy="88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sk-SK" dirty="0" err="1" smtClean="0"/>
              <a:t>Accredidation</a:t>
            </a:r>
            <a:r>
              <a:rPr lang="sk-SK" dirty="0" smtClean="0"/>
              <a:t> 2022</a:t>
            </a:r>
            <a:br>
              <a:rPr lang="sk-SK" dirty="0" smtClean="0"/>
            </a:br>
            <a:r>
              <a:rPr lang="sk-SK" sz="1600" dirty="0" smtClean="0"/>
              <a:t>Main </a:t>
            </a:r>
            <a:r>
              <a:rPr lang="sk-SK" sz="1600" dirty="0" err="1" smtClean="0"/>
              <a:t>Tasks</a:t>
            </a:r>
            <a:r>
              <a:rPr lang="sk-SK" sz="1600" dirty="0" smtClean="0"/>
              <a:t> </a:t>
            </a:r>
            <a:r>
              <a:rPr lang="sk-SK" sz="1600" dirty="0" err="1" smtClean="0"/>
              <a:t>resulting</a:t>
            </a:r>
            <a:r>
              <a:rPr lang="sk-SK" sz="1600" dirty="0" smtClean="0"/>
              <a:t> </a:t>
            </a:r>
            <a:r>
              <a:rPr lang="sk-SK" sz="1600" dirty="0" err="1" smtClean="0"/>
              <a:t>from</a:t>
            </a:r>
            <a:r>
              <a:rPr lang="sk-SK" sz="1600" dirty="0" smtClean="0"/>
              <a:t> </a:t>
            </a:r>
            <a:r>
              <a:rPr lang="sk-SK" sz="1600" dirty="0" err="1" smtClean="0"/>
              <a:t>conclusions</a:t>
            </a:r>
            <a:endParaRPr sz="1600" dirty="0"/>
          </a:p>
        </p:txBody>
      </p:sp>
      <p:sp>
        <p:nvSpPr>
          <p:cNvPr id="1472" name="Google Shape;1472;p2"/>
          <p:cNvSpPr txBox="1">
            <a:spLocks noGrp="1"/>
          </p:cNvSpPr>
          <p:nvPr>
            <p:ph type="subTitle" idx="1"/>
          </p:nvPr>
        </p:nvSpPr>
        <p:spPr>
          <a:xfrm>
            <a:off x="865624" y="1621843"/>
            <a:ext cx="7018743" cy="29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Create a foci of research that </a:t>
            </a:r>
            <a:r>
              <a:rPr lang="sk-SK" b="1" dirty="0" smtClean="0">
                <a:solidFill>
                  <a:srgbClr val="0070C0"/>
                </a:solidFill>
              </a:rPr>
              <a:t>are</a:t>
            </a:r>
            <a:r>
              <a:rPr lang="en-US" b="1" dirty="0" smtClean="0">
                <a:solidFill>
                  <a:srgbClr val="0070C0"/>
                </a:solidFill>
              </a:rPr>
              <a:t> usually centered around outstanding personalities.</a:t>
            </a:r>
            <a:endParaRPr lang="sk-SK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When choosing target journals for publication, pay </a:t>
            </a:r>
            <a:r>
              <a:rPr lang="sk-SK" b="1" dirty="0" smtClean="0">
                <a:solidFill>
                  <a:srgbClr val="0070C0"/>
                </a:solidFill>
              </a:rPr>
              <a:t>a</a:t>
            </a:r>
            <a:r>
              <a:rPr lang="en-US" b="1" dirty="0" err="1" smtClean="0">
                <a:solidFill>
                  <a:srgbClr val="0070C0"/>
                </a:solidFill>
              </a:rPr>
              <a:t>ttention</a:t>
            </a:r>
            <a:r>
              <a:rPr lang="en-US" b="1" dirty="0" smtClean="0">
                <a:solidFill>
                  <a:srgbClr val="0070C0"/>
                </a:solidFill>
              </a:rPr>
              <a:t> to the quality of the journal</a:t>
            </a:r>
            <a:r>
              <a:rPr lang="sk-SK" b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sk-SK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sk-SK" b="1" dirty="0" err="1" smtClean="0">
              <a:solidFill>
                <a:srgbClr val="0070C0"/>
              </a:solidFill>
            </a:endParaRPr>
          </a:p>
          <a:p>
            <a:pPr lvl="0"/>
            <a:r>
              <a:rPr lang="sk-SK" b="1" dirty="0" err="1" smtClean="0">
                <a:solidFill>
                  <a:srgbClr val="0070C0"/>
                </a:solidFill>
              </a:rPr>
              <a:t>The</a:t>
            </a:r>
            <a:r>
              <a:rPr lang="sk-SK" b="1" dirty="0" smtClean="0">
                <a:solidFill>
                  <a:srgbClr val="0070C0"/>
                </a:solidFill>
              </a:rPr>
              <a:t> r</a:t>
            </a:r>
            <a:r>
              <a:rPr lang="en-US" b="1" dirty="0" err="1" smtClean="0">
                <a:solidFill>
                  <a:srgbClr val="0070C0"/>
                </a:solidFill>
              </a:rPr>
              <a:t>ejuvenation</a:t>
            </a:r>
            <a:r>
              <a:rPr lang="en-US" b="1" dirty="0" smtClean="0">
                <a:solidFill>
                  <a:srgbClr val="0070C0"/>
                </a:solidFill>
              </a:rPr>
              <a:t> process is critical. We focus on recruiting doctoral students and postdoctoral fellows, both domestic and foreign</a:t>
            </a:r>
            <a:r>
              <a:rPr lang="sk-SK" b="1" dirty="0" smtClean="0">
                <a:solidFill>
                  <a:srgbClr val="0070C0"/>
                </a:solidFill>
              </a:rPr>
              <a:t>.</a:t>
            </a:r>
          </a:p>
          <a:p>
            <a:pPr lvl="0"/>
            <a:endParaRPr lang="sk-SK" b="1" dirty="0" smtClean="0"/>
          </a:p>
          <a:p>
            <a:pPr lvl="0"/>
            <a:endParaRPr lang="en-US" dirty="0" smtClean="0"/>
          </a:p>
          <a:p>
            <a:pPr lvl="0"/>
            <a:endParaRPr lang="sk-SK" b="1" dirty="0" smtClean="0">
              <a:solidFill>
                <a:srgbClr val="0070C0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  <p:grpSp>
        <p:nvGrpSpPr>
          <p:cNvPr id="2" name="Google Shape;1473;p2"/>
          <p:cNvGrpSpPr/>
          <p:nvPr/>
        </p:nvGrpSpPr>
        <p:grpSpPr>
          <a:xfrm>
            <a:off x="7892525" y="732325"/>
            <a:ext cx="298275" cy="322675"/>
            <a:chOff x="8667225" y="681525"/>
            <a:chExt cx="298275" cy="322675"/>
          </a:xfrm>
        </p:grpSpPr>
        <p:sp>
          <p:nvSpPr>
            <p:cNvPr id="1474" name="Google Shape;1474;p2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5" name="Google Shape;1475;p2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6" name="Google Shape;1476;p2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" name="Google Shape;1477;p2"/>
          <p:cNvGrpSpPr/>
          <p:nvPr/>
        </p:nvGrpSpPr>
        <p:grpSpPr>
          <a:xfrm>
            <a:off x="6788444" y="2953250"/>
            <a:ext cx="3200330" cy="3127770"/>
            <a:chOff x="447667" y="285337"/>
            <a:chExt cx="3863733" cy="3776132"/>
          </a:xfrm>
        </p:grpSpPr>
        <p:sp>
          <p:nvSpPr>
            <p:cNvPr id="1478" name="Google Shape;1478;p2"/>
            <p:cNvSpPr/>
            <p:nvPr/>
          </p:nvSpPr>
          <p:spPr>
            <a:xfrm rot="10800000">
              <a:off x="4076800" y="2467368"/>
              <a:ext cx="234600" cy="23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9" name="Google Shape;1479;p2"/>
            <p:cNvSpPr/>
            <p:nvPr/>
          </p:nvSpPr>
          <p:spPr>
            <a:xfrm rot="10800000">
              <a:off x="1137802" y="3577294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0" name="Google Shape;1480;p2"/>
            <p:cNvSpPr/>
            <p:nvPr/>
          </p:nvSpPr>
          <p:spPr>
            <a:xfrm rot="10800000">
              <a:off x="1731851" y="997900"/>
              <a:ext cx="484500" cy="48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1" name="Google Shape;1481;p2"/>
            <p:cNvSpPr/>
            <p:nvPr/>
          </p:nvSpPr>
          <p:spPr>
            <a:xfrm rot="10800000">
              <a:off x="2254926" y="2505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2" name="Google Shape;1482;p2"/>
            <p:cNvSpPr/>
            <p:nvPr/>
          </p:nvSpPr>
          <p:spPr>
            <a:xfrm rot="10800000">
              <a:off x="3685300" y="3636544"/>
              <a:ext cx="116100" cy="116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3" name="Google Shape;1483;p2"/>
            <p:cNvSpPr/>
            <p:nvPr/>
          </p:nvSpPr>
          <p:spPr>
            <a:xfrm rot="10800000">
              <a:off x="2254926" y="39039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4" name="Google Shape;1484;p2"/>
            <p:cNvSpPr/>
            <p:nvPr/>
          </p:nvSpPr>
          <p:spPr>
            <a:xfrm rot="10800000">
              <a:off x="3125451" y="1436544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5" name="Google Shape;1485;p2"/>
            <p:cNvSpPr/>
            <p:nvPr/>
          </p:nvSpPr>
          <p:spPr>
            <a:xfrm rot="10800000">
              <a:off x="447667" y="2351269"/>
              <a:ext cx="116100" cy="116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86" name="Google Shape;1486;p2"/>
            <p:cNvCxnSpPr>
              <a:stCxn id="1482" idx="5"/>
              <a:endCxn id="1481" idx="1"/>
            </p:cNvCxnSpPr>
            <p:nvPr/>
          </p:nvCxnSpPr>
          <p:spPr>
            <a:xfrm rot="10800000">
              <a:off x="2389502" y="2640446"/>
              <a:ext cx="1312800" cy="101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7" name="Google Shape;1487;p2"/>
            <p:cNvCxnSpPr>
              <a:stCxn id="1483" idx="4"/>
              <a:endCxn id="1481" idx="0"/>
            </p:cNvCxnSpPr>
            <p:nvPr/>
          </p:nvCxnSpPr>
          <p:spPr>
            <a:xfrm rot="10800000">
              <a:off x="2333676" y="2663469"/>
              <a:ext cx="0" cy="1240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8" name="Google Shape;1488;p2"/>
            <p:cNvCxnSpPr>
              <a:stCxn id="1478" idx="6"/>
              <a:endCxn id="1481" idx="2"/>
            </p:cNvCxnSpPr>
            <p:nvPr/>
          </p:nvCxnSpPr>
          <p:spPr>
            <a:xfrm rot="10800000">
              <a:off x="2412400" y="2584668"/>
              <a:ext cx="1664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9" name="Google Shape;1489;p2"/>
            <p:cNvCxnSpPr>
              <a:stCxn id="1478" idx="0"/>
              <a:endCxn id="1482" idx="3"/>
            </p:cNvCxnSpPr>
            <p:nvPr/>
          </p:nvCxnSpPr>
          <p:spPr>
            <a:xfrm flipH="1">
              <a:off x="3784300" y="2701968"/>
              <a:ext cx="409800" cy="9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0" name="Google Shape;1490;p2"/>
            <p:cNvCxnSpPr>
              <a:stCxn id="1482" idx="7"/>
              <a:endCxn id="1483" idx="2"/>
            </p:cNvCxnSpPr>
            <p:nvPr/>
          </p:nvCxnSpPr>
          <p:spPr>
            <a:xfrm flipH="1">
              <a:off x="2412302" y="3735642"/>
              <a:ext cx="1290000" cy="24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1" name="Google Shape;1491;p2"/>
            <p:cNvCxnSpPr>
              <a:stCxn id="1483" idx="6"/>
              <a:endCxn id="1479" idx="1"/>
            </p:cNvCxnSpPr>
            <p:nvPr/>
          </p:nvCxnSpPr>
          <p:spPr>
            <a:xfrm rot="10800000">
              <a:off x="1338126" y="3777519"/>
              <a:ext cx="916800" cy="20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2" name="Google Shape;1492;p2"/>
            <p:cNvCxnSpPr>
              <a:stCxn id="1481" idx="7"/>
              <a:endCxn id="1479" idx="3"/>
            </p:cNvCxnSpPr>
            <p:nvPr/>
          </p:nvCxnSpPr>
          <p:spPr>
            <a:xfrm flipH="1">
              <a:off x="1338091" y="2640304"/>
              <a:ext cx="939900" cy="971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3" name="Google Shape;1493;p2"/>
            <p:cNvCxnSpPr>
              <a:stCxn id="1478" idx="5"/>
              <a:endCxn id="1484" idx="1"/>
            </p:cNvCxnSpPr>
            <p:nvPr/>
          </p:nvCxnSpPr>
          <p:spPr>
            <a:xfrm rot="10800000">
              <a:off x="3259756" y="1571124"/>
              <a:ext cx="851400" cy="930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4" name="Google Shape;1494;p2"/>
            <p:cNvCxnSpPr>
              <a:stCxn id="1484" idx="7"/>
              <a:endCxn id="1481" idx="3"/>
            </p:cNvCxnSpPr>
            <p:nvPr/>
          </p:nvCxnSpPr>
          <p:spPr>
            <a:xfrm flipH="1">
              <a:off x="2389216" y="1570979"/>
              <a:ext cx="759300" cy="95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5" name="Google Shape;1495;p2"/>
            <p:cNvCxnSpPr>
              <a:stCxn id="1484" idx="5"/>
              <a:endCxn id="1480" idx="2"/>
            </p:cNvCxnSpPr>
            <p:nvPr/>
          </p:nvCxnSpPr>
          <p:spPr>
            <a:xfrm rot="10800000">
              <a:off x="2216416" y="1240009"/>
              <a:ext cx="932100" cy="2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6" name="Google Shape;1496;p2"/>
            <p:cNvCxnSpPr>
              <a:stCxn id="1480" idx="0"/>
              <a:endCxn id="1481" idx="5"/>
            </p:cNvCxnSpPr>
            <p:nvPr/>
          </p:nvCxnSpPr>
          <p:spPr>
            <a:xfrm>
              <a:off x="1974101" y="1482400"/>
              <a:ext cx="303900" cy="1046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7" name="Google Shape;1497;p2"/>
            <p:cNvCxnSpPr>
              <a:stCxn id="1480" idx="7"/>
              <a:endCxn id="1485" idx="3"/>
            </p:cNvCxnSpPr>
            <p:nvPr/>
          </p:nvCxnSpPr>
          <p:spPr>
            <a:xfrm flipH="1">
              <a:off x="546704" y="1411447"/>
              <a:ext cx="1256100" cy="956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8" name="Google Shape;1498;p2"/>
            <p:cNvCxnSpPr>
              <a:stCxn id="1481" idx="6"/>
              <a:endCxn id="1485" idx="2"/>
            </p:cNvCxnSpPr>
            <p:nvPr/>
          </p:nvCxnSpPr>
          <p:spPr>
            <a:xfrm rot="10800000">
              <a:off x="563826" y="2409419"/>
              <a:ext cx="1691100" cy="17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9" name="Google Shape;1499;p2"/>
            <p:cNvCxnSpPr>
              <a:stCxn id="1485" idx="0"/>
              <a:endCxn id="1479" idx="5"/>
            </p:cNvCxnSpPr>
            <p:nvPr/>
          </p:nvCxnSpPr>
          <p:spPr>
            <a:xfrm>
              <a:off x="505717" y="2467369"/>
              <a:ext cx="666300" cy="1144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0" name="Google Shape;1500;p2"/>
            <p:cNvCxnSpPr>
              <a:stCxn id="1482" idx="4"/>
              <a:endCxn id="1480" idx="1"/>
            </p:cNvCxnSpPr>
            <p:nvPr/>
          </p:nvCxnSpPr>
          <p:spPr>
            <a:xfrm rot="10800000">
              <a:off x="2145250" y="1411444"/>
              <a:ext cx="1598100" cy="2225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1" name="Google Shape;1501;p2"/>
            <p:cNvCxnSpPr>
              <a:stCxn id="1479" idx="4"/>
              <a:endCxn id="1480" idx="7"/>
            </p:cNvCxnSpPr>
            <p:nvPr/>
          </p:nvCxnSpPr>
          <p:spPr>
            <a:xfrm rot="10800000" flipH="1">
              <a:off x="1255102" y="1411594"/>
              <a:ext cx="547800" cy="216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2" name="Google Shape;1502;p2"/>
            <p:cNvCxnSpPr>
              <a:stCxn id="1478" idx="5"/>
              <a:endCxn id="1480" idx="1"/>
            </p:cNvCxnSpPr>
            <p:nvPr/>
          </p:nvCxnSpPr>
          <p:spPr>
            <a:xfrm rot="10800000">
              <a:off x="2145256" y="1411524"/>
              <a:ext cx="1965900" cy="109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3" name="Google Shape;1503;p2"/>
            <p:cNvSpPr/>
            <p:nvPr/>
          </p:nvSpPr>
          <p:spPr>
            <a:xfrm rot="10800000">
              <a:off x="873701" y="691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4" name="Google Shape;1504;p2"/>
            <p:cNvCxnSpPr>
              <a:stCxn id="1485" idx="4"/>
              <a:endCxn id="1503" idx="7"/>
            </p:cNvCxnSpPr>
            <p:nvPr/>
          </p:nvCxnSpPr>
          <p:spPr>
            <a:xfrm rot="10800000" flipH="1">
              <a:off x="505717" y="826369"/>
              <a:ext cx="390900" cy="1524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5" name="Google Shape;1505;p2"/>
            <p:cNvCxnSpPr>
              <a:stCxn id="1503" idx="2"/>
              <a:endCxn id="1480" idx="5"/>
            </p:cNvCxnSpPr>
            <p:nvPr/>
          </p:nvCxnSpPr>
          <p:spPr>
            <a:xfrm>
              <a:off x="1031201" y="770619"/>
              <a:ext cx="771600" cy="2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6" name="Google Shape;1506;p2"/>
            <p:cNvCxnSpPr>
              <a:stCxn id="1503" idx="0"/>
              <a:endCxn id="1479" idx="4"/>
            </p:cNvCxnSpPr>
            <p:nvPr/>
          </p:nvCxnSpPr>
          <p:spPr>
            <a:xfrm>
              <a:off x="952451" y="849369"/>
              <a:ext cx="302700" cy="272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7" name="Google Shape;1507;p2"/>
            <p:cNvCxnSpPr>
              <a:stCxn id="1503" idx="1"/>
              <a:endCxn id="1481" idx="5"/>
            </p:cNvCxnSpPr>
            <p:nvPr/>
          </p:nvCxnSpPr>
          <p:spPr>
            <a:xfrm>
              <a:off x="1008136" y="826304"/>
              <a:ext cx="1269900" cy="170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8" name="Google Shape;1508;p2"/>
            <p:cNvSpPr/>
            <p:nvPr/>
          </p:nvSpPr>
          <p:spPr>
            <a:xfrm rot="10800000">
              <a:off x="2346923" y="285337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9" name="Google Shape;1509;p2"/>
            <p:cNvCxnSpPr>
              <a:stCxn id="1503" idx="2"/>
              <a:endCxn id="1508" idx="6"/>
            </p:cNvCxnSpPr>
            <p:nvPr/>
          </p:nvCxnSpPr>
          <p:spPr>
            <a:xfrm rot="10800000" flipH="1">
              <a:off x="1031201" y="402519"/>
              <a:ext cx="1315800" cy="36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0" name="Google Shape;1510;p2"/>
            <p:cNvCxnSpPr>
              <a:stCxn id="1508" idx="1"/>
              <a:endCxn id="1484" idx="5"/>
            </p:cNvCxnSpPr>
            <p:nvPr/>
          </p:nvCxnSpPr>
          <p:spPr>
            <a:xfrm>
              <a:off x="2547167" y="485581"/>
              <a:ext cx="601200" cy="974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"/>
          <p:cNvSpPr txBox="1">
            <a:spLocks noGrp="1"/>
          </p:cNvSpPr>
          <p:nvPr>
            <p:ph type="title"/>
          </p:nvPr>
        </p:nvSpPr>
        <p:spPr>
          <a:xfrm>
            <a:off x="865624" y="539500"/>
            <a:ext cx="6500375" cy="88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sk-SK" dirty="0" smtClean="0"/>
              <a:t>VER</a:t>
            </a:r>
            <a:br>
              <a:rPr lang="sk-SK" dirty="0" smtClean="0"/>
            </a:b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Verification of Excellence in Research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1472" name="Google Shape;1472;p2"/>
          <p:cNvSpPr txBox="1">
            <a:spLocks noGrp="1"/>
          </p:cNvSpPr>
          <p:nvPr>
            <p:ph type="subTitle" idx="1"/>
          </p:nvPr>
        </p:nvSpPr>
        <p:spPr>
          <a:xfrm>
            <a:off x="865624" y="1621843"/>
            <a:ext cx="7018743" cy="29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k-SK" b="1" dirty="0" err="1" smtClean="0">
                <a:solidFill>
                  <a:srgbClr val="0070C0"/>
                </a:solidFill>
              </a:rPr>
              <a:t>Peer-Review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based</a:t>
            </a:r>
            <a:r>
              <a:rPr lang="sk-SK" b="1" dirty="0" smtClean="0">
                <a:solidFill>
                  <a:srgbClr val="0070C0"/>
                </a:solidFill>
              </a:rPr>
              <a:t> on </a:t>
            </a:r>
            <a:r>
              <a:rPr lang="sk-SK" b="1" dirty="0" err="1" smtClean="0">
                <a:solidFill>
                  <a:srgbClr val="0070C0"/>
                </a:solidFill>
              </a:rPr>
              <a:t>the</a:t>
            </a:r>
            <a:r>
              <a:rPr lang="sk-SK" b="1" dirty="0" smtClean="0">
                <a:solidFill>
                  <a:srgbClr val="0070C0"/>
                </a:solidFill>
              </a:rPr>
              <a:t> 25 </a:t>
            </a:r>
            <a:r>
              <a:rPr lang="sk-SK" b="1" dirty="0" err="1" smtClean="0">
                <a:solidFill>
                  <a:srgbClr val="0070C0"/>
                </a:solidFill>
              </a:rPr>
              <a:t>papers</a:t>
            </a:r>
            <a:r>
              <a:rPr lang="sk-SK" b="1" dirty="0" smtClean="0">
                <a:solidFill>
                  <a:srgbClr val="0070C0"/>
                </a:solidFill>
              </a:rPr>
              <a:t>/</a:t>
            </a:r>
            <a:r>
              <a:rPr lang="sk-SK" b="1" dirty="0" err="1" smtClean="0">
                <a:solidFill>
                  <a:srgbClr val="0070C0"/>
                </a:solidFill>
              </a:rPr>
              <a:t>outputs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from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the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period</a:t>
            </a:r>
            <a:r>
              <a:rPr lang="sk-SK" b="1" dirty="0" smtClean="0">
                <a:solidFill>
                  <a:srgbClr val="0070C0"/>
                </a:solidFill>
              </a:rPr>
              <a:t> 2020-2024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sk-SK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rgbClr val="0070C0"/>
                </a:solidFill>
              </a:rPr>
              <a:t>	</a:t>
            </a:r>
            <a:r>
              <a:rPr lang="sk-SK" dirty="0" err="1" smtClean="0">
                <a:solidFill>
                  <a:schemeClr val="tx1"/>
                </a:solidFill>
              </a:rPr>
              <a:t>We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will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ask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for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an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assement</a:t>
            </a:r>
            <a:r>
              <a:rPr lang="sk-SK" dirty="0" smtClean="0">
                <a:solidFill>
                  <a:schemeClr val="tx1"/>
                </a:solidFill>
              </a:rPr>
              <a:t>.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Each assessment request will have 3 components (modules):</a:t>
            </a:r>
            <a:endParaRPr lang="sk-SK" b="1" dirty="0" smtClean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200" dirty="0" smtClean="0">
                <a:solidFill>
                  <a:schemeClr val="tx1"/>
                </a:solidFill>
              </a:rPr>
              <a:t>Creative (scientific or artistic outputs) - weight 70%</a:t>
            </a:r>
            <a:endParaRPr lang="sk-SK" sz="1200" dirty="0" smtClean="0">
              <a:solidFill>
                <a:schemeClr val="tx1"/>
              </a:solidFill>
            </a:endParaRP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FF0000"/>
                </a:solidFill>
              </a:rPr>
              <a:t>Social impact </a:t>
            </a:r>
            <a:r>
              <a:rPr lang="en-US" sz="1200" dirty="0" smtClean="0">
                <a:solidFill>
                  <a:schemeClr val="tx1"/>
                </a:solidFill>
              </a:rPr>
              <a:t>of creative (scientific / artistic) activity - weight 15%</a:t>
            </a:r>
            <a:endParaRPr lang="sk-SK" sz="1200" dirty="0" smtClean="0">
              <a:solidFill>
                <a:schemeClr val="tx1"/>
              </a:solidFill>
            </a:endParaRPr>
          </a:p>
          <a:p>
            <a:pPr lvl="2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200" dirty="0" smtClean="0">
                <a:solidFill>
                  <a:schemeClr val="tx1"/>
                </a:solidFill>
              </a:rPr>
              <a:t>Creative (scientific / artistic) environment - weight 15</a:t>
            </a:r>
            <a:r>
              <a:rPr lang="en-US" sz="1200" dirty="0" smtClean="0">
                <a:solidFill>
                  <a:srgbClr val="0070C0"/>
                </a:solidFill>
              </a:rPr>
              <a:t>%</a:t>
            </a:r>
          </a:p>
          <a:p>
            <a:pPr lvl="0"/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sk-SK" b="1" dirty="0" err="1" smtClean="0">
                <a:solidFill>
                  <a:srgbClr val="FF0000"/>
                </a:solidFill>
              </a:rPr>
              <a:t>Social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</a:rPr>
              <a:t>Impact</a:t>
            </a:r>
            <a:r>
              <a:rPr lang="sk-SK" b="1" dirty="0" smtClean="0">
                <a:solidFill>
                  <a:srgbClr val="FF0000"/>
                </a:solidFill>
              </a:rPr>
              <a:t>  </a:t>
            </a:r>
            <a:r>
              <a:rPr lang="sk-SK" b="1" dirty="0" smtClean="0">
                <a:solidFill>
                  <a:srgbClr val="0070C0"/>
                </a:solidFill>
              </a:rPr>
              <a:t>- </a:t>
            </a:r>
            <a:r>
              <a:rPr lang="en-US" b="1" dirty="0" smtClean="0">
                <a:solidFill>
                  <a:srgbClr val="0070C0"/>
                </a:solidFill>
              </a:rPr>
              <a:t>case studies to assess the societal impact of creative activities</a:t>
            </a:r>
            <a:r>
              <a:rPr lang="sk-SK" b="1" dirty="0" smtClean="0">
                <a:solidFill>
                  <a:srgbClr val="0070C0"/>
                </a:solidFill>
              </a:rPr>
              <a:t>.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Not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only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regional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wider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extent</a:t>
            </a:r>
            <a:r>
              <a:rPr lang="sk-SK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dirty="0" smtClean="0"/>
          </a:p>
          <a:p>
            <a:pPr lvl="0"/>
            <a:endParaRPr lang="sk-SK" b="1" dirty="0" smtClean="0">
              <a:solidFill>
                <a:srgbClr val="0070C0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  <p:grpSp>
        <p:nvGrpSpPr>
          <p:cNvPr id="2" name="Google Shape;1473;p2"/>
          <p:cNvGrpSpPr/>
          <p:nvPr/>
        </p:nvGrpSpPr>
        <p:grpSpPr>
          <a:xfrm>
            <a:off x="7892525" y="732325"/>
            <a:ext cx="298275" cy="322675"/>
            <a:chOff x="8667225" y="681525"/>
            <a:chExt cx="298275" cy="322675"/>
          </a:xfrm>
        </p:grpSpPr>
        <p:sp>
          <p:nvSpPr>
            <p:cNvPr id="1474" name="Google Shape;1474;p2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5" name="Google Shape;1475;p2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6" name="Google Shape;1476;p2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" name="Google Shape;1477;p2"/>
          <p:cNvGrpSpPr/>
          <p:nvPr/>
        </p:nvGrpSpPr>
        <p:grpSpPr>
          <a:xfrm>
            <a:off x="6788444" y="2953250"/>
            <a:ext cx="3200330" cy="3127770"/>
            <a:chOff x="447667" y="285337"/>
            <a:chExt cx="3863733" cy="3776132"/>
          </a:xfrm>
        </p:grpSpPr>
        <p:sp>
          <p:nvSpPr>
            <p:cNvPr id="1478" name="Google Shape;1478;p2"/>
            <p:cNvSpPr/>
            <p:nvPr/>
          </p:nvSpPr>
          <p:spPr>
            <a:xfrm rot="10800000">
              <a:off x="4076800" y="2467368"/>
              <a:ext cx="234600" cy="23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9" name="Google Shape;1479;p2"/>
            <p:cNvSpPr/>
            <p:nvPr/>
          </p:nvSpPr>
          <p:spPr>
            <a:xfrm rot="10800000">
              <a:off x="1137802" y="3577294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0" name="Google Shape;1480;p2"/>
            <p:cNvSpPr/>
            <p:nvPr/>
          </p:nvSpPr>
          <p:spPr>
            <a:xfrm rot="10800000">
              <a:off x="1731851" y="997900"/>
              <a:ext cx="484500" cy="48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1" name="Google Shape;1481;p2"/>
            <p:cNvSpPr/>
            <p:nvPr/>
          </p:nvSpPr>
          <p:spPr>
            <a:xfrm rot="10800000">
              <a:off x="2254926" y="2505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2" name="Google Shape;1482;p2"/>
            <p:cNvSpPr/>
            <p:nvPr/>
          </p:nvSpPr>
          <p:spPr>
            <a:xfrm rot="10800000">
              <a:off x="3685300" y="3636544"/>
              <a:ext cx="116100" cy="116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3" name="Google Shape;1483;p2"/>
            <p:cNvSpPr/>
            <p:nvPr/>
          </p:nvSpPr>
          <p:spPr>
            <a:xfrm rot="10800000">
              <a:off x="2254926" y="39039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4" name="Google Shape;1484;p2"/>
            <p:cNvSpPr/>
            <p:nvPr/>
          </p:nvSpPr>
          <p:spPr>
            <a:xfrm rot="10800000">
              <a:off x="3125451" y="1436544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5" name="Google Shape;1485;p2"/>
            <p:cNvSpPr/>
            <p:nvPr/>
          </p:nvSpPr>
          <p:spPr>
            <a:xfrm rot="10800000">
              <a:off x="447667" y="2351269"/>
              <a:ext cx="116100" cy="116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86" name="Google Shape;1486;p2"/>
            <p:cNvCxnSpPr>
              <a:stCxn id="1482" idx="5"/>
              <a:endCxn id="1481" idx="1"/>
            </p:cNvCxnSpPr>
            <p:nvPr/>
          </p:nvCxnSpPr>
          <p:spPr>
            <a:xfrm rot="10800000">
              <a:off x="2389502" y="2640446"/>
              <a:ext cx="1312800" cy="101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7" name="Google Shape;1487;p2"/>
            <p:cNvCxnSpPr>
              <a:stCxn id="1483" idx="4"/>
              <a:endCxn id="1481" idx="0"/>
            </p:cNvCxnSpPr>
            <p:nvPr/>
          </p:nvCxnSpPr>
          <p:spPr>
            <a:xfrm rot="10800000">
              <a:off x="2333676" y="2663469"/>
              <a:ext cx="0" cy="1240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8" name="Google Shape;1488;p2"/>
            <p:cNvCxnSpPr>
              <a:stCxn id="1478" idx="6"/>
              <a:endCxn id="1481" idx="2"/>
            </p:cNvCxnSpPr>
            <p:nvPr/>
          </p:nvCxnSpPr>
          <p:spPr>
            <a:xfrm rot="10800000">
              <a:off x="2412400" y="2584668"/>
              <a:ext cx="1664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9" name="Google Shape;1489;p2"/>
            <p:cNvCxnSpPr>
              <a:stCxn id="1478" idx="0"/>
              <a:endCxn id="1482" idx="3"/>
            </p:cNvCxnSpPr>
            <p:nvPr/>
          </p:nvCxnSpPr>
          <p:spPr>
            <a:xfrm flipH="1">
              <a:off x="3784300" y="2701968"/>
              <a:ext cx="409800" cy="9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0" name="Google Shape;1490;p2"/>
            <p:cNvCxnSpPr>
              <a:stCxn id="1482" idx="7"/>
              <a:endCxn id="1483" idx="2"/>
            </p:cNvCxnSpPr>
            <p:nvPr/>
          </p:nvCxnSpPr>
          <p:spPr>
            <a:xfrm flipH="1">
              <a:off x="2412302" y="3735642"/>
              <a:ext cx="1290000" cy="24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1" name="Google Shape;1491;p2"/>
            <p:cNvCxnSpPr>
              <a:stCxn id="1483" idx="6"/>
              <a:endCxn id="1479" idx="1"/>
            </p:cNvCxnSpPr>
            <p:nvPr/>
          </p:nvCxnSpPr>
          <p:spPr>
            <a:xfrm rot="10800000">
              <a:off x="1338126" y="3777519"/>
              <a:ext cx="916800" cy="20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2" name="Google Shape;1492;p2"/>
            <p:cNvCxnSpPr>
              <a:stCxn id="1481" idx="7"/>
              <a:endCxn id="1479" idx="3"/>
            </p:cNvCxnSpPr>
            <p:nvPr/>
          </p:nvCxnSpPr>
          <p:spPr>
            <a:xfrm flipH="1">
              <a:off x="1338091" y="2640304"/>
              <a:ext cx="939900" cy="971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3" name="Google Shape;1493;p2"/>
            <p:cNvCxnSpPr>
              <a:stCxn id="1478" idx="5"/>
              <a:endCxn id="1484" idx="1"/>
            </p:cNvCxnSpPr>
            <p:nvPr/>
          </p:nvCxnSpPr>
          <p:spPr>
            <a:xfrm rot="10800000">
              <a:off x="3259756" y="1571124"/>
              <a:ext cx="851400" cy="930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4" name="Google Shape;1494;p2"/>
            <p:cNvCxnSpPr>
              <a:stCxn id="1484" idx="7"/>
              <a:endCxn id="1481" idx="3"/>
            </p:cNvCxnSpPr>
            <p:nvPr/>
          </p:nvCxnSpPr>
          <p:spPr>
            <a:xfrm flipH="1">
              <a:off x="2389216" y="1570979"/>
              <a:ext cx="759300" cy="95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5" name="Google Shape;1495;p2"/>
            <p:cNvCxnSpPr>
              <a:stCxn id="1484" idx="5"/>
              <a:endCxn id="1480" idx="2"/>
            </p:cNvCxnSpPr>
            <p:nvPr/>
          </p:nvCxnSpPr>
          <p:spPr>
            <a:xfrm rot="10800000">
              <a:off x="2216416" y="1240009"/>
              <a:ext cx="932100" cy="2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6" name="Google Shape;1496;p2"/>
            <p:cNvCxnSpPr>
              <a:stCxn id="1480" idx="0"/>
              <a:endCxn id="1481" idx="5"/>
            </p:cNvCxnSpPr>
            <p:nvPr/>
          </p:nvCxnSpPr>
          <p:spPr>
            <a:xfrm>
              <a:off x="1974101" y="1482400"/>
              <a:ext cx="303900" cy="1046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7" name="Google Shape;1497;p2"/>
            <p:cNvCxnSpPr>
              <a:stCxn id="1480" idx="7"/>
              <a:endCxn id="1485" idx="3"/>
            </p:cNvCxnSpPr>
            <p:nvPr/>
          </p:nvCxnSpPr>
          <p:spPr>
            <a:xfrm flipH="1">
              <a:off x="546704" y="1411447"/>
              <a:ext cx="1256100" cy="956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8" name="Google Shape;1498;p2"/>
            <p:cNvCxnSpPr>
              <a:stCxn id="1481" idx="6"/>
              <a:endCxn id="1485" idx="2"/>
            </p:cNvCxnSpPr>
            <p:nvPr/>
          </p:nvCxnSpPr>
          <p:spPr>
            <a:xfrm rot="10800000">
              <a:off x="563826" y="2409419"/>
              <a:ext cx="1691100" cy="17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9" name="Google Shape;1499;p2"/>
            <p:cNvCxnSpPr>
              <a:stCxn id="1485" idx="0"/>
              <a:endCxn id="1479" idx="5"/>
            </p:cNvCxnSpPr>
            <p:nvPr/>
          </p:nvCxnSpPr>
          <p:spPr>
            <a:xfrm>
              <a:off x="505717" y="2467369"/>
              <a:ext cx="666300" cy="1144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0" name="Google Shape;1500;p2"/>
            <p:cNvCxnSpPr>
              <a:stCxn id="1482" idx="4"/>
              <a:endCxn id="1480" idx="1"/>
            </p:cNvCxnSpPr>
            <p:nvPr/>
          </p:nvCxnSpPr>
          <p:spPr>
            <a:xfrm rot="10800000">
              <a:off x="2145250" y="1411444"/>
              <a:ext cx="1598100" cy="2225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1" name="Google Shape;1501;p2"/>
            <p:cNvCxnSpPr>
              <a:stCxn id="1479" idx="4"/>
              <a:endCxn id="1480" idx="7"/>
            </p:cNvCxnSpPr>
            <p:nvPr/>
          </p:nvCxnSpPr>
          <p:spPr>
            <a:xfrm rot="10800000" flipH="1">
              <a:off x="1255102" y="1411594"/>
              <a:ext cx="547800" cy="216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2" name="Google Shape;1502;p2"/>
            <p:cNvCxnSpPr>
              <a:stCxn id="1478" idx="5"/>
              <a:endCxn id="1480" idx="1"/>
            </p:cNvCxnSpPr>
            <p:nvPr/>
          </p:nvCxnSpPr>
          <p:spPr>
            <a:xfrm rot="10800000">
              <a:off x="2145256" y="1411524"/>
              <a:ext cx="1965900" cy="109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3" name="Google Shape;1503;p2"/>
            <p:cNvSpPr/>
            <p:nvPr/>
          </p:nvSpPr>
          <p:spPr>
            <a:xfrm rot="10800000">
              <a:off x="873701" y="691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4" name="Google Shape;1504;p2"/>
            <p:cNvCxnSpPr>
              <a:stCxn id="1485" idx="4"/>
              <a:endCxn id="1503" idx="7"/>
            </p:cNvCxnSpPr>
            <p:nvPr/>
          </p:nvCxnSpPr>
          <p:spPr>
            <a:xfrm rot="10800000" flipH="1">
              <a:off x="505717" y="826369"/>
              <a:ext cx="390900" cy="1524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5" name="Google Shape;1505;p2"/>
            <p:cNvCxnSpPr>
              <a:stCxn id="1503" idx="2"/>
              <a:endCxn id="1480" idx="5"/>
            </p:cNvCxnSpPr>
            <p:nvPr/>
          </p:nvCxnSpPr>
          <p:spPr>
            <a:xfrm>
              <a:off x="1031201" y="770619"/>
              <a:ext cx="771600" cy="2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6" name="Google Shape;1506;p2"/>
            <p:cNvCxnSpPr>
              <a:stCxn id="1503" idx="0"/>
              <a:endCxn id="1479" idx="4"/>
            </p:cNvCxnSpPr>
            <p:nvPr/>
          </p:nvCxnSpPr>
          <p:spPr>
            <a:xfrm>
              <a:off x="952451" y="849369"/>
              <a:ext cx="302700" cy="272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7" name="Google Shape;1507;p2"/>
            <p:cNvCxnSpPr>
              <a:stCxn id="1503" idx="1"/>
              <a:endCxn id="1481" idx="5"/>
            </p:cNvCxnSpPr>
            <p:nvPr/>
          </p:nvCxnSpPr>
          <p:spPr>
            <a:xfrm>
              <a:off x="1008136" y="826304"/>
              <a:ext cx="1269900" cy="170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8" name="Google Shape;1508;p2"/>
            <p:cNvSpPr/>
            <p:nvPr/>
          </p:nvSpPr>
          <p:spPr>
            <a:xfrm rot="10800000">
              <a:off x="2346923" y="285337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9" name="Google Shape;1509;p2"/>
            <p:cNvCxnSpPr>
              <a:stCxn id="1503" idx="2"/>
              <a:endCxn id="1508" idx="6"/>
            </p:cNvCxnSpPr>
            <p:nvPr/>
          </p:nvCxnSpPr>
          <p:spPr>
            <a:xfrm rot="10800000" flipH="1">
              <a:off x="1031201" y="402519"/>
              <a:ext cx="1315800" cy="36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0" name="Google Shape;1510;p2"/>
            <p:cNvCxnSpPr>
              <a:stCxn id="1508" idx="1"/>
              <a:endCxn id="1484" idx="5"/>
            </p:cNvCxnSpPr>
            <p:nvPr/>
          </p:nvCxnSpPr>
          <p:spPr>
            <a:xfrm>
              <a:off x="2547167" y="485581"/>
              <a:ext cx="601200" cy="974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"/>
          <p:cNvSpPr txBox="1">
            <a:spLocks noGrp="1"/>
          </p:cNvSpPr>
          <p:nvPr>
            <p:ph type="title"/>
          </p:nvPr>
        </p:nvSpPr>
        <p:spPr>
          <a:xfrm>
            <a:off x="865624" y="539500"/>
            <a:ext cx="6500375" cy="88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sk-SK" dirty="0" err="1" smtClean="0">
                <a:solidFill>
                  <a:srgbClr val="0070C0"/>
                </a:solidFill>
              </a:rPr>
              <a:t>Performance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err="1" smtClean="0">
                <a:solidFill>
                  <a:srgbClr val="0070C0"/>
                </a:solidFill>
              </a:rPr>
              <a:t>Evaluation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sk-SK" sz="1600" dirty="0" smtClean="0">
                <a:solidFill>
                  <a:schemeClr val="tx1"/>
                </a:solidFill>
              </a:rPr>
              <a:t>Slovak </a:t>
            </a:r>
            <a:r>
              <a:rPr lang="sk-SK" sz="1600" dirty="0" err="1" smtClean="0">
                <a:solidFill>
                  <a:schemeClr val="tx1"/>
                </a:solidFill>
              </a:rPr>
              <a:t>Academy</a:t>
            </a:r>
            <a:r>
              <a:rPr lang="sk-SK" sz="1600" dirty="0" smtClean="0">
                <a:solidFill>
                  <a:schemeClr val="tx1"/>
                </a:solidFill>
              </a:rPr>
              <a:t> </a:t>
            </a:r>
            <a:r>
              <a:rPr lang="sk-SK" sz="1600" dirty="0" err="1" smtClean="0">
                <a:solidFill>
                  <a:schemeClr val="tx1"/>
                </a:solidFill>
              </a:rPr>
              <a:t>of</a:t>
            </a:r>
            <a:r>
              <a:rPr lang="sk-SK" sz="1600" dirty="0" smtClean="0">
                <a:solidFill>
                  <a:schemeClr val="tx1"/>
                </a:solidFill>
              </a:rPr>
              <a:t> </a:t>
            </a:r>
            <a:r>
              <a:rPr lang="sk-SK" sz="1600" dirty="0" err="1" smtClean="0">
                <a:solidFill>
                  <a:schemeClr val="tx1"/>
                </a:solidFill>
              </a:rPr>
              <a:t>Sciences</a:t>
            </a:r>
            <a:r>
              <a:rPr lang="sk-SK" sz="1600" dirty="0" smtClean="0">
                <a:solidFill>
                  <a:schemeClr val="tx1"/>
                </a:solidFill>
              </a:rPr>
              <a:t>, </a:t>
            </a:r>
            <a:r>
              <a:rPr lang="sk-SK" sz="1600" dirty="0" err="1" smtClean="0">
                <a:solidFill>
                  <a:schemeClr val="tx1"/>
                </a:solidFill>
              </a:rPr>
              <a:t>yearly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1472" name="Google Shape;1472;p2"/>
          <p:cNvSpPr txBox="1">
            <a:spLocks noGrp="1"/>
          </p:cNvSpPr>
          <p:nvPr>
            <p:ph type="subTitle" idx="1"/>
          </p:nvPr>
        </p:nvSpPr>
        <p:spPr>
          <a:xfrm>
            <a:off x="865624" y="1621843"/>
            <a:ext cx="7018743" cy="29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k-SK" b="1" dirty="0" err="1" smtClean="0">
                <a:solidFill>
                  <a:srgbClr val="0070C0"/>
                </a:solidFill>
              </a:rPr>
              <a:t>Important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for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the</a:t>
            </a:r>
            <a:r>
              <a:rPr lang="en-US" b="1" dirty="0" smtClean="0">
                <a:solidFill>
                  <a:srgbClr val="0070C0"/>
                </a:solidFill>
              </a:rPr>
              <a:t> 25 % of the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budget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err="1" smtClean="0">
                <a:solidFill>
                  <a:srgbClr val="0070C0"/>
                </a:solidFill>
              </a:rPr>
              <a:t>computation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Parameters:</a:t>
            </a:r>
            <a:endParaRPr lang="sk-SK" b="1" dirty="0" smtClean="0">
              <a:solidFill>
                <a:srgbClr val="0070C0"/>
              </a:solidFill>
            </a:endParaRPr>
          </a:p>
          <a:p>
            <a:pPr lvl="1" algn="l">
              <a:spcBef>
                <a:spcPts val="600"/>
              </a:spcBef>
            </a:pPr>
            <a:r>
              <a:rPr lang="sk-SK" b="1" dirty="0" smtClean="0">
                <a:solidFill>
                  <a:srgbClr val="0070C0"/>
                </a:solidFill>
              </a:rPr>
              <a:t>30 </a:t>
            </a:r>
            <a:r>
              <a:rPr lang="en-US" b="1" dirty="0" smtClean="0">
                <a:solidFill>
                  <a:srgbClr val="0070C0"/>
                </a:solidFill>
              </a:rPr>
              <a:t>% according to the Accreditation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10 % according to the VER 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40 % publication output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15 % project activities (evaluated by incomes)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5 % number of PhD students after the </a:t>
            </a:r>
            <a:r>
              <a:rPr lang="en-US" b="1" dirty="0" err="1" smtClean="0">
                <a:solidFill>
                  <a:srgbClr val="0070C0"/>
                </a:solidFill>
              </a:rPr>
              <a:t>defence</a:t>
            </a:r>
            <a:r>
              <a:rPr lang="en-US" b="1" dirty="0" smtClean="0">
                <a:solidFill>
                  <a:srgbClr val="0070C0"/>
                </a:solidFill>
              </a:rPr>
              <a:t> of the Project</a:t>
            </a:r>
          </a:p>
          <a:p>
            <a:endParaRPr lang="sk-SK" dirty="0" smtClean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lvl="0"/>
            <a:endParaRPr lang="sk-SK" b="1" dirty="0" smtClean="0">
              <a:solidFill>
                <a:srgbClr val="0070C0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  <p:grpSp>
        <p:nvGrpSpPr>
          <p:cNvPr id="2" name="Google Shape;1473;p2"/>
          <p:cNvGrpSpPr/>
          <p:nvPr/>
        </p:nvGrpSpPr>
        <p:grpSpPr>
          <a:xfrm>
            <a:off x="7892525" y="732325"/>
            <a:ext cx="298275" cy="322675"/>
            <a:chOff x="8667225" y="681525"/>
            <a:chExt cx="298275" cy="322675"/>
          </a:xfrm>
        </p:grpSpPr>
        <p:sp>
          <p:nvSpPr>
            <p:cNvPr id="1474" name="Google Shape;1474;p2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5" name="Google Shape;1475;p2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6" name="Google Shape;1476;p2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" name="Google Shape;1477;p2"/>
          <p:cNvGrpSpPr/>
          <p:nvPr/>
        </p:nvGrpSpPr>
        <p:grpSpPr>
          <a:xfrm>
            <a:off x="6788444" y="2953250"/>
            <a:ext cx="3200330" cy="3127770"/>
            <a:chOff x="447667" y="285337"/>
            <a:chExt cx="3863733" cy="3776132"/>
          </a:xfrm>
        </p:grpSpPr>
        <p:sp>
          <p:nvSpPr>
            <p:cNvPr id="1478" name="Google Shape;1478;p2"/>
            <p:cNvSpPr/>
            <p:nvPr/>
          </p:nvSpPr>
          <p:spPr>
            <a:xfrm rot="10800000">
              <a:off x="4076800" y="2467368"/>
              <a:ext cx="234600" cy="23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9" name="Google Shape;1479;p2"/>
            <p:cNvSpPr/>
            <p:nvPr/>
          </p:nvSpPr>
          <p:spPr>
            <a:xfrm rot="10800000">
              <a:off x="1137802" y="3577294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0" name="Google Shape;1480;p2"/>
            <p:cNvSpPr/>
            <p:nvPr/>
          </p:nvSpPr>
          <p:spPr>
            <a:xfrm rot="10800000">
              <a:off x="1731851" y="997900"/>
              <a:ext cx="484500" cy="48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1" name="Google Shape;1481;p2"/>
            <p:cNvSpPr/>
            <p:nvPr/>
          </p:nvSpPr>
          <p:spPr>
            <a:xfrm rot="10800000">
              <a:off x="2254926" y="2505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2" name="Google Shape;1482;p2"/>
            <p:cNvSpPr/>
            <p:nvPr/>
          </p:nvSpPr>
          <p:spPr>
            <a:xfrm rot="10800000">
              <a:off x="3685300" y="3636544"/>
              <a:ext cx="116100" cy="116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3" name="Google Shape;1483;p2"/>
            <p:cNvSpPr/>
            <p:nvPr/>
          </p:nvSpPr>
          <p:spPr>
            <a:xfrm rot="10800000">
              <a:off x="2254926" y="39039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4" name="Google Shape;1484;p2"/>
            <p:cNvSpPr/>
            <p:nvPr/>
          </p:nvSpPr>
          <p:spPr>
            <a:xfrm rot="10800000">
              <a:off x="3125451" y="1436544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5" name="Google Shape;1485;p2"/>
            <p:cNvSpPr/>
            <p:nvPr/>
          </p:nvSpPr>
          <p:spPr>
            <a:xfrm rot="10800000">
              <a:off x="447667" y="2351269"/>
              <a:ext cx="116100" cy="116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86" name="Google Shape;1486;p2"/>
            <p:cNvCxnSpPr>
              <a:stCxn id="1482" idx="5"/>
              <a:endCxn id="1481" idx="1"/>
            </p:cNvCxnSpPr>
            <p:nvPr/>
          </p:nvCxnSpPr>
          <p:spPr>
            <a:xfrm rot="10800000">
              <a:off x="2389502" y="2640446"/>
              <a:ext cx="1312800" cy="101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7" name="Google Shape;1487;p2"/>
            <p:cNvCxnSpPr>
              <a:stCxn id="1483" idx="4"/>
              <a:endCxn id="1481" idx="0"/>
            </p:cNvCxnSpPr>
            <p:nvPr/>
          </p:nvCxnSpPr>
          <p:spPr>
            <a:xfrm rot="10800000">
              <a:off x="2333676" y="2663469"/>
              <a:ext cx="0" cy="1240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8" name="Google Shape;1488;p2"/>
            <p:cNvCxnSpPr>
              <a:stCxn id="1478" idx="6"/>
              <a:endCxn id="1481" idx="2"/>
            </p:cNvCxnSpPr>
            <p:nvPr/>
          </p:nvCxnSpPr>
          <p:spPr>
            <a:xfrm rot="10800000">
              <a:off x="2412400" y="2584668"/>
              <a:ext cx="1664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9" name="Google Shape;1489;p2"/>
            <p:cNvCxnSpPr>
              <a:stCxn id="1478" idx="0"/>
              <a:endCxn id="1482" idx="3"/>
            </p:cNvCxnSpPr>
            <p:nvPr/>
          </p:nvCxnSpPr>
          <p:spPr>
            <a:xfrm flipH="1">
              <a:off x="3784300" y="2701968"/>
              <a:ext cx="409800" cy="9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0" name="Google Shape;1490;p2"/>
            <p:cNvCxnSpPr>
              <a:stCxn id="1482" idx="7"/>
              <a:endCxn id="1483" idx="2"/>
            </p:cNvCxnSpPr>
            <p:nvPr/>
          </p:nvCxnSpPr>
          <p:spPr>
            <a:xfrm flipH="1">
              <a:off x="2412302" y="3735642"/>
              <a:ext cx="1290000" cy="24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1" name="Google Shape;1491;p2"/>
            <p:cNvCxnSpPr>
              <a:stCxn id="1483" idx="6"/>
              <a:endCxn id="1479" idx="1"/>
            </p:cNvCxnSpPr>
            <p:nvPr/>
          </p:nvCxnSpPr>
          <p:spPr>
            <a:xfrm rot="10800000">
              <a:off x="1338126" y="3777519"/>
              <a:ext cx="916800" cy="20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2" name="Google Shape;1492;p2"/>
            <p:cNvCxnSpPr>
              <a:stCxn id="1481" idx="7"/>
              <a:endCxn id="1479" idx="3"/>
            </p:cNvCxnSpPr>
            <p:nvPr/>
          </p:nvCxnSpPr>
          <p:spPr>
            <a:xfrm flipH="1">
              <a:off x="1338091" y="2640304"/>
              <a:ext cx="939900" cy="971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3" name="Google Shape;1493;p2"/>
            <p:cNvCxnSpPr>
              <a:stCxn id="1478" idx="5"/>
              <a:endCxn id="1484" idx="1"/>
            </p:cNvCxnSpPr>
            <p:nvPr/>
          </p:nvCxnSpPr>
          <p:spPr>
            <a:xfrm rot="10800000">
              <a:off x="3259756" y="1571124"/>
              <a:ext cx="851400" cy="930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4" name="Google Shape;1494;p2"/>
            <p:cNvCxnSpPr>
              <a:stCxn id="1484" idx="7"/>
              <a:endCxn id="1481" idx="3"/>
            </p:cNvCxnSpPr>
            <p:nvPr/>
          </p:nvCxnSpPr>
          <p:spPr>
            <a:xfrm flipH="1">
              <a:off x="2389216" y="1570979"/>
              <a:ext cx="759300" cy="95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5" name="Google Shape;1495;p2"/>
            <p:cNvCxnSpPr>
              <a:stCxn id="1484" idx="5"/>
              <a:endCxn id="1480" idx="2"/>
            </p:cNvCxnSpPr>
            <p:nvPr/>
          </p:nvCxnSpPr>
          <p:spPr>
            <a:xfrm rot="10800000">
              <a:off x="2216416" y="1240009"/>
              <a:ext cx="932100" cy="2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6" name="Google Shape;1496;p2"/>
            <p:cNvCxnSpPr>
              <a:stCxn id="1480" idx="0"/>
              <a:endCxn id="1481" idx="5"/>
            </p:cNvCxnSpPr>
            <p:nvPr/>
          </p:nvCxnSpPr>
          <p:spPr>
            <a:xfrm>
              <a:off x="1974101" y="1482400"/>
              <a:ext cx="303900" cy="1046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7" name="Google Shape;1497;p2"/>
            <p:cNvCxnSpPr>
              <a:stCxn id="1480" idx="7"/>
              <a:endCxn id="1485" idx="3"/>
            </p:cNvCxnSpPr>
            <p:nvPr/>
          </p:nvCxnSpPr>
          <p:spPr>
            <a:xfrm flipH="1">
              <a:off x="546704" y="1411447"/>
              <a:ext cx="1256100" cy="956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8" name="Google Shape;1498;p2"/>
            <p:cNvCxnSpPr>
              <a:stCxn id="1481" idx="6"/>
              <a:endCxn id="1485" idx="2"/>
            </p:cNvCxnSpPr>
            <p:nvPr/>
          </p:nvCxnSpPr>
          <p:spPr>
            <a:xfrm rot="10800000">
              <a:off x="563826" y="2409419"/>
              <a:ext cx="1691100" cy="17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9" name="Google Shape;1499;p2"/>
            <p:cNvCxnSpPr>
              <a:stCxn id="1485" idx="0"/>
              <a:endCxn id="1479" idx="5"/>
            </p:cNvCxnSpPr>
            <p:nvPr/>
          </p:nvCxnSpPr>
          <p:spPr>
            <a:xfrm>
              <a:off x="505717" y="2467369"/>
              <a:ext cx="666300" cy="1144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0" name="Google Shape;1500;p2"/>
            <p:cNvCxnSpPr>
              <a:stCxn id="1482" idx="4"/>
              <a:endCxn id="1480" idx="1"/>
            </p:cNvCxnSpPr>
            <p:nvPr/>
          </p:nvCxnSpPr>
          <p:spPr>
            <a:xfrm rot="10800000">
              <a:off x="2145250" y="1411444"/>
              <a:ext cx="1598100" cy="2225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1" name="Google Shape;1501;p2"/>
            <p:cNvCxnSpPr>
              <a:stCxn id="1479" idx="4"/>
              <a:endCxn id="1480" idx="7"/>
            </p:cNvCxnSpPr>
            <p:nvPr/>
          </p:nvCxnSpPr>
          <p:spPr>
            <a:xfrm rot="10800000" flipH="1">
              <a:off x="1255102" y="1411594"/>
              <a:ext cx="547800" cy="216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2" name="Google Shape;1502;p2"/>
            <p:cNvCxnSpPr>
              <a:stCxn id="1478" idx="5"/>
              <a:endCxn id="1480" idx="1"/>
            </p:cNvCxnSpPr>
            <p:nvPr/>
          </p:nvCxnSpPr>
          <p:spPr>
            <a:xfrm rot="10800000">
              <a:off x="2145256" y="1411524"/>
              <a:ext cx="1965900" cy="109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3" name="Google Shape;1503;p2"/>
            <p:cNvSpPr/>
            <p:nvPr/>
          </p:nvSpPr>
          <p:spPr>
            <a:xfrm rot="10800000">
              <a:off x="873701" y="691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4" name="Google Shape;1504;p2"/>
            <p:cNvCxnSpPr>
              <a:stCxn id="1485" idx="4"/>
              <a:endCxn id="1503" idx="7"/>
            </p:cNvCxnSpPr>
            <p:nvPr/>
          </p:nvCxnSpPr>
          <p:spPr>
            <a:xfrm rot="10800000" flipH="1">
              <a:off x="505717" y="826369"/>
              <a:ext cx="390900" cy="1524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5" name="Google Shape;1505;p2"/>
            <p:cNvCxnSpPr>
              <a:stCxn id="1503" idx="2"/>
              <a:endCxn id="1480" idx="5"/>
            </p:cNvCxnSpPr>
            <p:nvPr/>
          </p:nvCxnSpPr>
          <p:spPr>
            <a:xfrm>
              <a:off x="1031201" y="770619"/>
              <a:ext cx="771600" cy="2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6" name="Google Shape;1506;p2"/>
            <p:cNvCxnSpPr>
              <a:stCxn id="1503" idx="0"/>
              <a:endCxn id="1479" idx="4"/>
            </p:cNvCxnSpPr>
            <p:nvPr/>
          </p:nvCxnSpPr>
          <p:spPr>
            <a:xfrm>
              <a:off x="952451" y="849369"/>
              <a:ext cx="302700" cy="272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7" name="Google Shape;1507;p2"/>
            <p:cNvCxnSpPr>
              <a:stCxn id="1503" idx="1"/>
              <a:endCxn id="1481" idx="5"/>
            </p:cNvCxnSpPr>
            <p:nvPr/>
          </p:nvCxnSpPr>
          <p:spPr>
            <a:xfrm>
              <a:off x="1008136" y="826304"/>
              <a:ext cx="1269900" cy="170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8" name="Google Shape;1508;p2"/>
            <p:cNvSpPr/>
            <p:nvPr/>
          </p:nvSpPr>
          <p:spPr>
            <a:xfrm rot="10800000">
              <a:off x="2346923" y="285337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9" name="Google Shape;1509;p2"/>
            <p:cNvCxnSpPr>
              <a:stCxn id="1503" idx="2"/>
              <a:endCxn id="1508" idx="6"/>
            </p:cNvCxnSpPr>
            <p:nvPr/>
          </p:nvCxnSpPr>
          <p:spPr>
            <a:xfrm rot="10800000" flipH="1">
              <a:off x="1031201" y="402519"/>
              <a:ext cx="1315800" cy="36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0" name="Google Shape;1510;p2"/>
            <p:cNvCxnSpPr>
              <a:stCxn id="1508" idx="1"/>
              <a:endCxn id="1484" idx="5"/>
            </p:cNvCxnSpPr>
            <p:nvPr/>
          </p:nvCxnSpPr>
          <p:spPr>
            <a:xfrm>
              <a:off x="2547167" y="485581"/>
              <a:ext cx="601200" cy="974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"/>
          <p:cNvSpPr txBox="1">
            <a:spLocks noGrp="1"/>
          </p:cNvSpPr>
          <p:nvPr>
            <p:ph type="title"/>
          </p:nvPr>
        </p:nvSpPr>
        <p:spPr>
          <a:xfrm>
            <a:off x="865624" y="539500"/>
            <a:ext cx="6500375" cy="88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smtClean="0">
                <a:solidFill>
                  <a:srgbClr val="0070C0"/>
                </a:solidFill>
              </a:rPr>
              <a:t>Explanation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Budget for salaries/wages 2025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1472" name="Google Shape;1472;p2"/>
          <p:cNvSpPr txBox="1">
            <a:spLocks noGrp="1"/>
          </p:cNvSpPr>
          <p:nvPr>
            <p:ph type="subTitle" idx="1"/>
          </p:nvPr>
        </p:nvSpPr>
        <p:spPr>
          <a:xfrm>
            <a:off x="865624" y="1621843"/>
            <a:ext cx="7018743" cy="29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whole salary budget is divided into three divisions of the Academy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 the Division the entire package is divided according to</a:t>
            </a:r>
            <a:endParaRPr lang="sk-SK" b="1" dirty="0" smtClean="0">
              <a:solidFill>
                <a:srgbClr val="0070C0"/>
              </a:solidFill>
            </a:endParaRP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5</a:t>
            </a:r>
            <a:r>
              <a:rPr lang="sk-SK" b="1" dirty="0" smtClean="0">
                <a:solidFill>
                  <a:srgbClr val="0070C0"/>
                </a:solidFill>
              </a:rPr>
              <a:t>0 </a:t>
            </a:r>
            <a:r>
              <a:rPr lang="en-US" b="1" dirty="0" smtClean="0">
                <a:solidFill>
                  <a:srgbClr val="0070C0"/>
                </a:solidFill>
              </a:rPr>
              <a:t>% </a:t>
            </a:r>
            <a:r>
              <a:rPr lang="en-US" b="1" dirty="0" smtClean="0">
                <a:solidFill>
                  <a:srgbClr val="0070C0"/>
                </a:solidFill>
              </a:rPr>
              <a:t>historical part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25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% </a:t>
            </a:r>
            <a:r>
              <a:rPr lang="en-US" b="1" dirty="0" smtClean="0">
                <a:solidFill>
                  <a:srgbClr val="0070C0"/>
                </a:solidFill>
              </a:rPr>
              <a:t>performance evaluation of the year </a:t>
            </a:r>
            <a:r>
              <a:rPr lang="en-US" b="1" dirty="0" smtClean="0">
                <a:solidFill>
                  <a:srgbClr val="0070C0"/>
                </a:solidFill>
              </a:rPr>
              <a:t>before </a:t>
            </a:r>
            <a:r>
              <a:rPr lang="en-US" b="1" dirty="0" smtClean="0">
                <a:solidFill>
                  <a:srgbClr val="0070C0"/>
                </a:solidFill>
              </a:rPr>
              <a:t>(2024)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25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% </a:t>
            </a:r>
            <a:r>
              <a:rPr lang="en-US" b="1" dirty="0" smtClean="0">
                <a:solidFill>
                  <a:srgbClr val="0070C0"/>
                </a:solidFill>
              </a:rPr>
              <a:t>actual needs of tariffs up to the limit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lvl="0"/>
            <a:endParaRPr lang="sk-SK" b="1" dirty="0" smtClean="0">
              <a:solidFill>
                <a:srgbClr val="0070C0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  <p:grpSp>
        <p:nvGrpSpPr>
          <p:cNvPr id="2" name="Google Shape;1473;p2"/>
          <p:cNvGrpSpPr/>
          <p:nvPr/>
        </p:nvGrpSpPr>
        <p:grpSpPr>
          <a:xfrm>
            <a:off x="7892525" y="732325"/>
            <a:ext cx="298275" cy="322675"/>
            <a:chOff x="8667225" y="681525"/>
            <a:chExt cx="298275" cy="322675"/>
          </a:xfrm>
        </p:grpSpPr>
        <p:sp>
          <p:nvSpPr>
            <p:cNvPr id="1474" name="Google Shape;1474;p2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5" name="Google Shape;1475;p2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6" name="Google Shape;1476;p2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" name="Google Shape;1477;p2"/>
          <p:cNvGrpSpPr/>
          <p:nvPr/>
        </p:nvGrpSpPr>
        <p:grpSpPr>
          <a:xfrm>
            <a:off x="6788444" y="2953250"/>
            <a:ext cx="3200330" cy="3127770"/>
            <a:chOff x="447667" y="285337"/>
            <a:chExt cx="3863733" cy="3776132"/>
          </a:xfrm>
        </p:grpSpPr>
        <p:sp>
          <p:nvSpPr>
            <p:cNvPr id="1478" name="Google Shape;1478;p2"/>
            <p:cNvSpPr/>
            <p:nvPr/>
          </p:nvSpPr>
          <p:spPr>
            <a:xfrm rot="10800000">
              <a:off x="4076800" y="2467368"/>
              <a:ext cx="234600" cy="23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9" name="Google Shape;1479;p2"/>
            <p:cNvSpPr/>
            <p:nvPr/>
          </p:nvSpPr>
          <p:spPr>
            <a:xfrm rot="10800000">
              <a:off x="1137802" y="3577294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0" name="Google Shape;1480;p2"/>
            <p:cNvSpPr/>
            <p:nvPr/>
          </p:nvSpPr>
          <p:spPr>
            <a:xfrm rot="10800000">
              <a:off x="1731851" y="997900"/>
              <a:ext cx="484500" cy="48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1" name="Google Shape;1481;p2"/>
            <p:cNvSpPr/>
            <p:nvPr/>
          </p:nvSpPr>
          <p:spPr>
            <a:xfrm rot="10800000">
              <a:off x="2254926" y="2505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2" name="Google Shape;1482;p2"/>
            <p:cNvSpPr/>
            <p:nvPr/>
          </p:nvSpPr>
          <p:spPr>
            <a:xfrm rot="10800000">
              <a:off x="3685300" y="3636544"/>
              <a:ext cx="116100" cy="116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3" name="Google Shape;1483;p2"/>
            <p:cNvSpPr/>
            <p:nvPr/>
          </p:nvSpPr>
          <p:spPr>
            <a:xfrm rot="10800000">
              <a:off x="2254926" y="39039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4" name="Google Shape;1484;p2"/>
            <p:cNvSpPr/>
            <p:nvPr/>
          </p:nvSpPr>
          <p:spPr>
            <a:xfrm rot="10800000">
              <a:off x="3125451" y="1436544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5" name="Google Shape;1485;p2"/>
            <p:cNvSpPr/>
            <p:nvPr/>
          </p:nvSpPr>
          <p:spPr>
            <a:xfrm rot="10800000">
              <a:off x="447667" y="2351269"/>
              <a:ext cx="116100" cy="116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86" name="Google Shape;1486;p2"/>
            <p:cNvCxnSpPr>
              <a:stCxn id="1482" idx="5"/>
              <a:endCxn id="1481" idx="1"/>
            </p:cNvCxnSpPr>
            <p:nvPr/>
          </p:nvCxnSpPr>
          <p:spPr>
            <a:xfrm rot="10800000">
              <a:off x="2389502" y="2640446"/>
              <a:ext cx="1312800" cy="101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7" name="Google Shape;1487;p2"/>
            <p:cNvCxnSpPr>
              <a:stCxn id="1483" idx="4"/>
              <a:endCxn id="1481" idx="0"/>
            </p:cNvCxnSpPr>
            <p:nvPr/>
          </p:nvCxnSpPr>
          <p:spPr>
            <a:xfrm rot="10800000">
              <a:off x="2333676" y="2663469"/>
              <a:ext cx="0" cy="1240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8" name="Google Shape;1488;p2"/>
            <p:cNvCxnSpPr>
              <a:stCxn id="1478" idx="6"/>
              <a:endCxn id="1481" idx="2"/>
            </p:cNvCxnSpPr>
            <p:nvPr/>
          </p:nvCxnSpPr>
          <p:spPr>
            <a:xfrm rot="10800000">
              <a:off x="2412400" y="2584668"/>
              <a:ext cx="1664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9" name="Google Shape;1489;p2"/>
            <p:cNvCxnSpPr>
              <a:stCxn id="1478" idx="0"/>
              <a:endCxn id="1482" idx="3"/>
            </p:cNvCxnSpPr>
            <p:nvPr/>
          </p:nvCxnSpPr>
          <p:spPr>
            <a:xfrm flipH="1">
              <a:off x="3784300" y="2701968"/>
              <a:ext cx="409800" cy="9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0" name="Google Shape;1490;p2"/>
            <p:cNvCxnSpPr>
              <a:stCxn id="1482" idx="7"/>
              <a:endCxn id="1483" idx="2"/>
            </p:cNvCxnSpPr>
            <p:nvPr/>
          </p:nvCxnSpPr>
          <p:spPr>
            <a:xfrm flipH="1">
              <a:off x="2412302" y="3735642"/>
              <a:ext cx="1290000" cy="24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1" name="Google Shape;1491;p2"/>
            <p:cNvCxnSpPr>
              <a:stCxn id="1483" idx="6"/>
              <a:endCxn id="1479" idx="1"/>
            </p:cNvCxnSpPr>
            <p:nvPr/>
          </p:nvCxnSpPr>
          <p:spPr>
            <a:xfrm rot="10800000">
              <a:off x="1338126" y="3777519"/>
              <a:ext cx="916800" cy="20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2" name="Google Shape;1492;p2"/>
            <p:cNvCxnSpPr>
              <a:stCxn id="1481" idx="7"/>
              <a:endCxn id="1479" idx="3"/>
            </p:cNvCxnSpPr>
            <p:nvPr/>
          </p:nvCxnSpPr>
          <p:spPr>
            <a:xfrm flipH="1">
              <a:off x="1338091" y="2640304"/>
              <a:ext cx="939900" cy="971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3" name="Google Shape;1493;p2"/>
            <p:cNvCxnSpPr>
              <a:stCxn id="1478" idx="5"/>
              <a:endCxn id="1484" idx="1"/>
            </p:cNvCxnSpPr>
            <p:nvPr/>
          </p:nvCxnSpPr>
          <p:spPr>
            <a:xfrm rot="10800000">
              <a:off x="3259756" y="1571124"/>
              <a:ext cx="851400" cy="930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4" name="Google Shape;1494;p2"/>
            <p:cNvCxnSpPr>
              <a:stCxn id="1484" idx="7"/>
              <a:endCxn id="1481" idx="3"/>
            </p:cNvCxnSpPr>
            <p:nvPr/>
          </p:nvCxnSpPr>
          <p:spPr>
            <a:xfrm flipH="1">
              <a:off x="2389216" y="1570979"/>
              <a:ext cx="759300" cy="95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5" name="Google Shape;1495;p2"/>
            <p:cNvCxnSpPr>
              <a:stCxn id="1484" idx="5"/>
              <a:endCxn id="1480" idx="2"/>
            </p:cNvCxnSpPr>
            <p:nvPr/>
          </p:nvCxnSpPr>
          <p:spPr>
            <a:xfrm rot="10800000">
              <a:off x="2216416" y="1240009"/>
              <a:ext cx="932100" cy="2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6" name="Google Shape;1496;p2"/>
            <p:cNvCxnSpPr>
              <a:stCxn id="1480" idx="0"/>
              <a:endCxn id="1481" idx="5"/>
            </p:cNvCxnSpPr>
            <p:nvPr/>
          </p:nvCxnSpPr>
          <p:spPr>
            <a:xfrm>
              <a:off x="1974101" y="1482400"/>
              <a:ext cx="303900" cy="1046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7" name="Google Shape;1497;p2"/>
            <p:cNvCxnSpPr>
              <a:stCxn id="1480" idx="7"/>
              <a:endCxn id="1485" idx="3"/>
            </p:cNvCxnSpPr>
            <p:nvPr/>
          </p:nvCxnSpPr>
          <p:spPr>
            <a:xfrm flipH="1">
              <a:off x="546704" y="1411447"/>
              <a:ext cx="1256100" cy="956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8" name="Google Shape;1498;p2"/>
            <p:cNvCxnSpPr>
              <a:stCxn id="1481" idx="6"/>
              <a:endCxn id="1485" idx="2"/>
            </p:cNvCxnSpPr>
            <p:nvPr/>
          </p:nvCxnSpPr>
          <p:spPr>
            <a:xfrm rot="10800000">
              <a:off x="563826" y="2409419"/>
              <a:ext cx="1691100" cy="17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9" name="Google Shape;1499;p2"/>
            <p:cNvCxnSpPr>
              <a:stCxn id="1485" idx="0"/>
              <a:endCxn id="1479" idx="5"/>
            </p:cNvCxnSpPr>
            <p:nvPr/>
          </p:nvCxnSpPr>
          <p:spPr>
            <a:xfrm>
              <a:off x="505717" y="2467369"/>
              <a:ext cx="666300" cy="1144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0" name="Google Shape;1500;p2"/>
            <p:cNvCxnSpPr>
              <a:stCxn id="1482" idx="4"/>
              <a:endCxn id="1480" idx="1"/>
            </p:cNvCxnSpPr>
            <p:nvPr/>
          </p:nvCxnSpPr>
          <p:spPr>
            <a:xfrm rot="10800000">
              <a:off x="2145250" y="1411444"/>
              <a:ext cx="1598100" cy="2225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1" name="Google Shape;1501;p2"/>
            <p:cNvCxnSpPr>
              <a:stCxn id="1479" idx="4"/>
              <a:endCxn id="1480" idx="7"/>
            </p:cNvCxnSpPr>
            <p:nvPr/>
          </p:nvCxnSpPr>
          <p:spPr>
            <a:xfrm rot="10800000" flipH="1">
              <a:off x="1255102" y="1411594"/>
              <a:ext cx="547800" cy="216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2" name="Google Shape;1502;p2"/>
            <p:cNvCxnSpPr>
              <a:stCxn id="1478" idx="5"/>
              <a:endCxn id="1480" idx="1"/>
            </p:cNvCxnSpPr>
            <p:nvPr/>
          </p:nvCxnSpPr>
          <p:spPr>
            <a:xfrm rot="10800000">
              <a:off x="2145256" y="1411524"/>
              <a:ext cx="1965900" cy="109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3" name="Google Shape;1503;p2"/>
            <p:cNvSpPr/>
            <p:nvPr/>
          </p:nvSpPr>
          <p:spPr>
            <a:xfrm rot="10800000">
              <a:off x="873701" y="691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4" name="Google Shape;1504;p2"/>
            <p:cNvCxnSpPr>
              <a:stCxn id="1485" idx="4"/>
              <a:endCxn id="1503" idx="7"/>
            </p:cNvCxnSpPr>
            <p:nvPr/>
          </p:nvCxnSpPr>
          <p:spPr>
            <a:xfrm rot="10800000" flipH="1">
              <a:off x="505717" y="826369"/>
              <a:ext cx="390900" cy="1524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5" name="Google Shape;1505;p2"/>
            <p:cNvCxnSpPr>
              <a:stCxn id="1503" idx="2"/>
              <a:endCxn id="1480" idx="5"/>
            </p:cNvCxnSpPr>
            <p:nvPr/>
          </p:nvCxnSpPr>
          <p:spPr>
            <a:xfrm>
              <a:off x="1031201" y="770619"/>
              <a:ext cx="771600" cy="2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6" name="Google Shape;1506;p2"/>
            <p:cNvCxnSpPr>
              <a:stCxn id="1503" idx="0"/>
              <a:endCxn id="1479" idx="4"/>
            </p:cNvCxnSpPr>
            <p:nvPr/>
          </p:nvCxnSpPr>
          <p:spPr>
            <a:xfrm>
              <a:off x="952451" y="849369"/>
              <a:ext cx="302700" cy="272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7" name="Google Shape;1507;p2"/>
            <p:cNvCxnSpPr>
              <a:stCxn id="1503" idx="1"/>
              <a:endCxn id="1481" idx="5"/>
            </p:cNvCxnSpPr>
            <p:nvPr/>
          </p:nvCxnSpPr>
          <p:spPr>
            <a:xfrm>
              <a:off x="1008136" y="826304"/>
              <a:ext cx="1269900" cy="170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8" name="Google Shape;1508;p2"/>
            <p:cNvSpPr/>
            <p:nvPr/>
          </p:nvSpPr>
          <p:spPr>
            <a:xfrm rot="10800000">
              <a:off x="2346923" y="285337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9" name="Google Shape;1509;p2"/>
            <p:cNvCxnSpPr>
              <a:stCxn id="1503" idx="2"/>
              <a:endCxn id="1508" idx="6"/>
            </p:cNvCxnSpPr>
            <p:nvPr/>
          </p:nvCxnSpPr>
          <p:spPr>
            <a:xfrm rot="10800000" flipH="1">
              <a:off x="1031201" y="402519"/>
              <a:ext cx="1315800" cy="36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0" name="Google Shape;1510;p2"/>
            <p:cNvCxnSpPr>
              <a:stCxn id="1508" idx="1"/>
              <a:endCxn id="1484" idx="5"/>
            </p:cNvCxnSpPr>
            <p:nvPr/>
          </p:nvCxnSpPr>
          <p:spPr>
            <a:xfrm>
              <a:off x="2547167" y="485581"/>
              <a:ext cx="601200" cy="974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"/>
          <p:cNvSpPr txBox="1">
            <a:spLocks noGrp="1"/>
          </p:cNvSpPr>
          <p:nvPr>
            <p:ph type="title"/>
          </p:nvPr>
        </p:nvSpPr>
        <p:spPr>
          <a:xfrm>
            <a:off x="865624" y="539500"/>
            <a:ext cx="6500375" cy="88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sk-SK" dirty="0" err="1" smtClean="0">
                <a:solidFill>
                  <a:srgbClr val="0070C0"/>
                </a:solidFill>
              </a:rPr>
              <a:t>Performance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err="1" smtClean="0">
                <a:solidFill>
                  <a:srgbClr val="0070C0"/>
                </a:solidFill>
              </a:rPr>
              <a:t>Contract</a:t>
            </a:r>
            <a:r>
              <a:rPr lang="sk-SK" dirty="0" smtClean="0">
                <a:solidFill>
                  <a:srgbClr val="0070C0"/>
                </a:solidFill>
              </a:rPr>
              <a:t> 2024-2026</a:t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sk-SK" sz="1600" dirty="0" smtClean="0">
                <a:solidFill>
                  <a:schemeClr val="tx1"/>
                </a:solidFill>
              </a:rPr>
              <a:t>Slovak </a:t>
            </a:r>
            <a:r>
              <a:rPr lang="sk-SK" sz="1600" dirty="0" err="1" smtClean="0">
                <a:solidFill>
                  <a:schemeClr val="tx1"/>
                </a:solidFill>
              </a:rPr>
              <a:t>Academy</a:t>
            </a:r>
            <a:r>
              <a:rPr lang="sk-SK" sz="1600" dirty="0" smtClean="0">
                <a:solidFill>
                  <a:schemeClr val="tx1"/>
                </a:solidFill>
              </a:rPr>
              <a:t> </a:t>
            </a:r>
            <a:r>
              <a:rPr lang="sk-SK" sz="1600" dirty="0" err="1" smtClean="0">
                <a:solidFill>
                  <a:schemeClr val="tx1"/>
                </a:solidFill>
              </a:rPr>
              <a:t>of</a:t>
            </a:r>
            <a:r>
              <a:rPr lang="sk-SK" sz="1600" dirty="0" smtClean="0">
                <a:solidFill>
                  <a:schemeClr val="tx1"/>
                </a:solidFill>
              </a:rPr>
              <a:t> </a:t>
            </a:r>
            <a:r>
              <a:rPr lang="sk-SK" sz="1600" dirty="0" err="1" smtClean="0">
                <a:solidFill>
                  <a:schemeClr val="tx1"/>
                </a:solidFill>
              </a:rPr>
              <a:t>Sciences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1472" name="Google Shape;1472;p2"/>
          <p:cNvSpPr txBox="1">
            <a:spLocks noGrp="1"/>
          </p:cNvSpPr>
          <p:nvPr>
            <p:ph type="subTitle" idx="1"/>
          </p:nvPr>
        </p:nvSpPr>
        <p:spPr>
          <a:xfrm>
            <a:off x="865624" y="1621843"/>
            <a:ext cx="7018743" cy="29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From the Recovery Plan EU, consequently </a:t>
            </a:r>
            <a:r>
              <a:rPr lang="en-US" b="1" dirty="0" smtClean="0">
                <a:solidFill>
                  <a:srgbClr val="0070C0"/>
                </a:solidFill>
              </a:rPr>
              <a:t>SR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For </a:t>
            </a:r>
            <a:r>
              <a:rPr lang="en-US" b="1" dirty="0" smtClean="0">
                <a:solidFill>
                  <a:srgbClr val="0070C0"/>
                </a:solidFill>
              </a:rPr>
              <a:t>the years 2024 – </a:t>
            </a:r>
            <a:r>
              <a:rPr lang="en-US" b="1" dirty="0" smtClean="0">
                <a:solidFill>
                  <a:srgbClr val="0070C0"/>
                </a:solidFill>
              </a:rPr>
              <a:t>2026, the first stage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The next stage 2027-, according the results of the first stage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Performance contract of the Academy is divided -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40 % infrastructure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10 % strategic priorities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50 % performance contracts of the institutes</a:t>
            </a:r>
          </a:p>
          <a:p>
            <a:pPr>
              <a:spcBef>
                <a:spcPts val="600"/>
              </a:spcBef>
            </a:pPr>
            <a:endParaRPr lang="sk-SK" b="1" dirty="0" smtClean="0">
              <a:solidFill>
                <a:srgbClr val="0070C0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lvl="0"/>
            <a:endParaRPr lang="sk-SK" b="1" dirty="0" smtClean="0">
              <a:solidFill>
                <a:srgbClr val="0070C0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  <p:grpSp>
        <p:nvGrpSpPr>
          <p:cNvPr id="2" name="Google Shape;1473;p2"/>
          <p:cNvGrpSpPr/>
          <p:nvPr/>
        </p:nvGrpSpPr>
        <p:grpSpPr>
          <a:xfrm>
            <a:off x="7892525" y="732325"/>
            <a:ext cx="298275" cy="322675"/>
            <a:chOff x="8667225" y="681525"/>
            <a:chExt cx="298275" cy="322675"/>
          </a:xfrm>
        </p:grpSpPr>
        <p:sp>
          <p:nvSpPr>
            <p:cNvPr id="1474" name="Google Shape;1474;p2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5" name="Google Shape;1475;p2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6" name="Google Shape;1476;p2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" name="Google Shape;1477;p2"/>
          <p:cNvGrpSpPr/>
          <p:nvPr/>
        </p:nvGrpSpPr>
        <p:grpSpPr>
          <a:xfrm>
            <a:off x="6788444" y="2953250"/>
            <a:ext cx="3200330" cy="3127770"/>
            <a:chOff x="447667" y="285337"/>
            <a:chExt cx="3863733" cy="3776132"/>
          </a:xfrm>
        </p:grpSpPr>
        <p:sp>
          <p:nvSpPr>
            <p:cNvPr id="1478" name="Google Shape;1478;p2"/>
            <p:cNvSpPr/>
            <p:nvPr/>
          </p:nvSpPr>
          <p:spPr>
            <a:xfrm rot="10800000">
              <a:off x="4076800" y="2467368"/>
              <a:ext cx="234600" cy="23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9" name="Google Shape;1479;p2"/>
            <p:cNvSpPr/>
            <p:nvPr/>
          </p:nvSpPr>
          <p:spPr>
            <a:xfrm rot="10800000">
              <a:off x="1137802" y="3577294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0" name="Google Shape;1480;p2"/>
            <p:cNvSpPr/>
            <p:nvPr/>
          </p:nvSpPr>
          <p:spPr>
            <a:xfrm rot="10800000">
              <a:off x="1731851" y="997900"/>
              <a:ext cx="484500" cy="48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1" name="Google Shape;1481;p2"/>
            <p:cNvSpPr/>
            <p:nvPr/>
          </p:nvSpPr>
          <p:spPr>
            <a:xfrm rot="10800000">
              <a:off x="2254926" y="2505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2" name="Google Shape;1482;p2"/>
            <p:cNvSpPr/>
            <p:nvPr/>
          </p:nvSpPr>
          <p:spPr>
            <a:xfrm rot="10800000">
              <a:off x="3685300" y="3636544"/>
              <a:ext cx="116100" cy="116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3" name="Google Shape;1483;p2"/>
            <p:cNvSpPr/>
            <p:nvPr/>
          </p:nvSpPr>
          <p:spPr>
            <a:xfrm rot="10800000">
              <a:off x="2254926" y="39039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4" name="Google Shape;1484;p2"/>
            <p:cNvSpPr/>
            <p:nvPr/>
          </p:nvSpPr>
          <p:spPr>
            <a:xfrm rot="10800000">
              <a:off x="3125451" y="1436544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5" name="Google Shape;1485;p2"/>
            <p:cNvSpPr/>
            <p:nvPr/>
          </p:nvSpPr>
          <p:spPr>
            <a:xfrm rot="10800000">
              <a:off x="447667" y="2351269"/>
              <a:ext cx="116100" cy="116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86" name="Google Shape;1486;p2"/>
            <p:cNvCxnSpPr>
              <a:stCxn id="1482" idx="5"/>
              <a:endCxn id="1481" idx="1"/>
            </p:cNvCxnSpPr>
            <p:nvPr/>
          </p:nvCxnSpPr>
          <p:spPr>
            <a:xfrm rot="10800000">
              <a:off x="2389502" y="2640446"/>
              <a:ext cx="1312800" cy="101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7" name="Google Shape;1487;p2"/>
            <p:cNvCxnSpPr>
              <a:stCxn id="1483" idx="4"/>
              <a:endCxn id="1481" idx="0"/>
            </p:cNvCxnSpPr>
            <p:nvPr/>
          </p:nvCxnSpPr>
          <p:spPr>
            <a:xfrm rot="10800000">
              <a:off x="2333676" y="2663469"/>
              <a:ext cx="0" cy="1240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8" name="Google Shape;1488;p2"/>
            <p:cNvCxnSpPr>
              <a:stCxn id="1478" idx="6"/>
              <a:endCxn id="1481" idx="2"/>
            </p:cNvCxnSpPr>
            <p:nvPr/>
          </p:nvCxnSpPr>
          <p:spPr>
            <a:xfrm rot="10800000">
              <a:off x="2412400" y="2584668"/>
              <a:ext cx="1664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9" name="Google Shape;1489;p2"/>
            <p:cNvCxnSpPr>
              <a:stCxn id="1478" idx="0"/>
              <a:endCxn id="1482" idx="3"/>
            </p:cNvCxnSpPr>
            <p:nvPr/>
          </p:nvCxnSpPr>
          <p:spPr>
            <a:xfrm flipH="1">
              <a:off x="3784300" y="2701968"/>
              <a:ext cx="409800" cy="9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0" name="Google Shape;1490;p2"/>
            <p:cNvCxnSpPr>
              <a:stCxn id="1482" idx="7"/>
              <a:endCxn id="1483" idx="2"/>
            </p:cNvCxnSpPr>
            <p:nvPr/>
          </p:nvCxnSpPr>
          <p:spPr>
            <a:xfrm flipH="1">
              <a:off x="2412302" y="3735642"/>
              <a:ext cx="1290000" cy="24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1" name="Google Shape;1491;p2"/>
            <p:cNvCxnSpPr>
              <a:stCxn id="1483" idx="6"/>
              <a:endCxn id="1479" idx="1"/>
            </p:cNvCxnSpPr>
            <p:nvPr/>
          </p:nvCxnSpPr>
          <p:spPr>
            <a:xfrm rot="10800000">
              <a:off x="1338126" y="3777519"/>
              <a:ext cx="916800" cy="20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2" name="Google Shape;1492;p2"/>
            <p:cNvCxnSpPr>
              <a:stCxn id="1481" idx="7"/>
              <a:endCxn id="1479" idx="3"/>
            </p:cNvCxnSpPr>
            <p:nvPr/>
          </p:nvCxnSpPr>
          <p:spPr>
            <a:xfrm flipH="1">
              <a:off x="1338091" y="2640304"/>
              <a:ext cx="939900" cy="971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3" name="Google Shape;1493;p2"/>
            <p:cNvCxnSpPr>
              <a:stCxn id="1478" idx="5"/>
              <a:endCxn id="1484" idx="1"/>
            </p:cNvCxnSpPr>
            <p:nvPr/>
          </p:nvCxnSpPr>
          <p:spPr>
            <a:xfrm rot="10800000">
              <a:off x="3259756" y="1571124"/>
              <a:ext cx="851400" cy="930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4" name="Google Shape;1494;p2"/>
            <p:cNvCxnSpPr>
              <a:stCxn id="1484" idx="7"/>
              <a:endCxn id="1481" idx="3"/>
            </p:cNvCxnSpPr>
            <p:nvPr/>
          </p:nvCxnSpPr>
          <p:spPr>
            <a:xfrm flipH="1">
              <a:off x="2389216" y="1570979"/>
              <a:ext cx="759300" cy="95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5" name="Google Shape;1495;p2"/>
            <p:cNvCxnSpPr>
              <a:stCxn id="1484" idx="5"/>
              <a:endCxn id="1480" idx="2"/>
            </p:cNvCxnSpPr>
            <p:nvPr/>
          </p:nvCxnSpPr>
          <p:spPr>
            <a:xfrm rot="10800000">
              <a:off x="2216416" y="1240009"/>
              <a:ext cx="932100" cy="2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6" name="Google Shape;1496;p2"/>
            <p:cNvCxnSpPr>
              <a:stCxn id="1480" idx="0"/>
              <a:endCxn id="1481" idx="5"/>
            </p:cNvCxnSpPr>
            <p:nvPr/>
          </p:nvCxnSpPr>
          <p:spPr>
            <a:xfrm>
              <a:off x="1974101" y="1482400"/>
              <a:ext cx="303900" cy="1046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7" name="Google Shape;1497;p2"/>
            <p:cNvCxnSpPr>
              <a:stCxn id="1480" idx="7"/>
              <a:endCxn id="1485" idx="3"/>
            </p:cNvCxnSpPr>
            <p:nvPr/>
          </p:nvCxnSpPr>
          <p:spPr>
            <a:xfrm flipH="1">
              <a:off x="546704" y="1411447"/>
              <a:ext cx="1256100" cy="956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8" name="Google Shape;1498;p2"/>
            <p:cNvCxnSpPr>
              <a:stCxn id="1481" idx="6"/>
              <a:endCxn id="1485" idx="2"/>
            </p:cNvCxnSpPr>
            <p:nvPr/>
          </p:nvCxnSpPr>
          <p:spPr>
            <a:xfrm rot="10800000">
              <a:off x="563826" y="2409419"/>
              <a:ext cx="1691100" cy="17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9" name="Google Shape;1499;p2"/>
            <p:cNvCxnSpPr>
              <a:stCxn id="1485" idx="0"/>
              <a:endCxn id="1479" idx="5"/>
            </p:cNvCxnSpPr>
            <p:nvPr/>
          </p:nvCxnSpPr>
          <p:spPr>
            <a:xfrm>
              <a:off x="505717" y="2467369"/>
              <a:ext cx="666300" cy="1144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0" name="Google Shape;1500;p2"/>
            <p:cNvCxnSpPr>
              <a:stCxn id="1482" idx="4"/>
              <a:endCxn id="1480" idx="1"/>
            </p:cNvCxnSpPr>
            <p:nvPr/>
          </p:nvCxnSpPr>
          <p:spPr>
            <a:xfrm rot="10800000">
              <a:off x="2145250" y="1411444"/>
              <a:ext cx="1598100" cy="2225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1" name="Google Shape;1501;p2"/>
            <p:cNvCxnSpPr>
              <a:stCxn id="1479" idx="4"/>
              <a:endCxn id="1480" idx="7"/>
            </p:cNvCxnSpPr>
            <p:nvPr/>
          </p:nvCxnSpPr>
          <p:spPr>
            <a:xfrm rot="10800000" flipH="1">
              <a:off x="1255102" y="1411594"/>
              <a:ext cx="547800" cy="216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2" name="Google Shape;1502;p2"/>
            <p:cNvCxnSpPr>
              <a:stCxn id="1478" idx="5"/>
              <a:endCxn id="1480" idx="1"/>
            </p:cNvCxnSpPr>
            <p:nvPr/>
          </p:nvCxnSpPr>
          <p:spPr>
            <a:xfrm rot="10800000">
              <a:off x="2145256" y="1411524"/>
              <a:ext cx="1965900" cy="109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3" name="Google Shape;1503;p2"/>
            <p:cNvSpPr/>
            <p:nvPr/>
          </p:nvSpPr>
          <p:spPr>
            <a:xfrm rot="10800000">
              <a:off x="873701" y="691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4" name="Google Shape;1504;p2"/>
            <p:cNvCxnSpPr>
              <a:stCxn id="1485" idx="4"/>
              <a:endCxn id="1503" idx="7"/>
            </p:cNvCxnSpPr>
            <p:nvPr/>
          </p:nvCxnSpPr>
          <p:spPr>
            <a:xfrm rot="10800000" flipH="1">
              <a:off x="505717" y="826369"/>
              <a:ext cx="390900" cy="1524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5" name="Google Shape;1505;p2"/>
            <p:cNvCxnSpPr>
              <a:stCxn id="1503" idx="2"/>
              <a:endCxn id="1480" idx="5"/>
            </p:cNvCxnSpPr>
            <p:nvPr/>
          </p:nvCxnSpPr>
          <p:spPr>
            <a:xfrm>
              <a:off x="1031201" y="770619"/>
              <a:ext cx="771600" cy="2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6" name="Google Shape;1506;p2"/>
            <p:cNvCxnSpPr>
              <a:stCxn id="1503" idx="0"/>
              <a:endCxn id="1479" idx="4"/>
            </p:cNvCxnSpPr>
            <p:nvPr/>
          </p:nvCxnSpPr>
          <p:spPr>
            <a:xfrm>
              <a:off x="952451" y="849369"/>
              <a:ext cx="302700" cy="272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7" name="Google Shape;1507;p2"/>
            <p:cNvCxnSpPr>
              <a:stCxn id="1503" idx="1"/>
              <a:endCxn id="1481" idx="5"/>
            </p:cNvCxnSpPr>
            <p:nvPr/>
          </p:nvCxnSpPr>
          <p:spPr>
            <a:xfrm>
              <a:off x="1008136" y="826304"/>
              <a:ext cx="1269900" cy="170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8" name="Google Shape;1508;p2"/>
            <p:cNvSpPr/>
            <p:nvPr/>
          </p:nvSpPr>
          <p:spPr>
            <a:xfrm rot="10800000">
              <a:off x="2346923" y="285337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9" name="Google Shape;1509;p2"/>
            <p:cNvCxnSpPr>
              <a:stCxn id="1503" idx="2"/>
              <a:endCxn id="1508" idx="6"/>
            </p:cNvCxnSpPr>
            <p:nvPr/>
          </p:nvCxnSpPr>
          <p:spPr>
            <a:xfrm rot="10800000" flipH="1">
              <a:off x="1031201" y="402519"/>
              <a:ext cx="1315800" cy="36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0" name="Google Shape;1510;p2"/>
            <p:cNvCxnSpPr>
              <a:stCxn id="1508" idx="1"/>
              <a:endCxn id="1484" idx="5"/>
            </p:cNvCxnSpPr>
            <p:nvPr/>
          </p:nvCxnSpPr>
          <p:spPr>
            <a:xfrm>
              <a:off x="2547167" y="485581"/>
              <a:ext cx="601200" cy="974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"/>
          <p:cNvSpPr txBox="1">
            <a:spLocks noGrp="1"/>
          </p:cNvSpPr>
          <p:nvPr>
            <p:ph type="title"/>
          </p:nvPr>
        </p:nvSpPr>
        <p:spPr>
          <a:xfrm>
            <a:off x="865624" y="539500"/>
            <a:ext cx="6957576" cy="88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sk-SK" dirty="0" err="1" smtClean="0">
                <a:solidFill>
                  <a:srgbClr val="0070C0"/>
                </a:solidFill>
              </a:rPr>
              <a:t>Performance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err="1" smtClean="0">
                <a:solidFill>
                  <a:srgbClr val="0070C0"/>
                </a:solidFill>
              </a:rPr>
              <a:t>Contract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2024-2026</a:t>
            </a:r>
            <a:r>
              <a:rPr lang="en-US" dirty="0" smtClean="0">
                <a:solidFill>
                  <a:srgbClr val="0070C0"/>
                </a:solidFill>
              </a:rPr>
              <a:t> II</a:t>
            </a:r>
            <a:r>
              <a:rPr lang="sk-SK" dirty="0" smtClean="0">
                <a:solidFill>
                  <a:srgbClr val="0070C0"/>
                </a:solidFill>
              </a:rPr>
              <a:t/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The Institute of Mathematics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1472" name="Google Shape;1472;p2"/>
          <p:cNvSpPr txBox="1">
            <a:spLocks noGrp="1"/>
          </p:cNvSpPr>
          <p:nvPr>
            <p:ph type="subTitle" idx="1"/>
          </p:nvPr>
        </p:nvSpPr>
        <p:spPr>
          <a:xfrm>
            <a:off x="865624" y="1621843"/>
            <a:ext cx="7018743" cy="29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For </a:t>
            </a:r>
            <a:r>
              <a:rPr lang="en-US" b="1" dirty="0" smtClean="0">
                <a:solidFill>
                  <a:srgbClr val="0070C0"/>
                </a:solidFill>
              </a:rPr>
              <a:t>the years 2024 – 2026, the first </a:t>
            </a:r>
            <a:r>
              <a:rPr lang="en-US" b="1" dirty="0" smtClean="0">
                <a:solidFill>
                  <a:srgbClr val="0070C0"/>
                </a:solidFill>
              </a:rPr>
              <a:t>stage, 60k EUR, 150k EUR, 250k EUR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The next stage 2027-, according the results of the first stage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Performance contract of the Institute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45 % excellent research 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35 </a:t>
            </a:r>
            <a:r>
              <a:rPr lang="en-US" b="1" dirty="0" smtClean="0">
                <a:solidFill>
                  <a:srgbClr val="0070C0"/>
                </a:solidFill>
              </a:rPr>
              <a:t>% </a:t>
            </a:r>
            <a:r>
              <a:rPr lang="en-US" b="1" dirty="0" smtClean="0">
                <a:solidFill>
                  <a:srgbClr val="0070C0"/>
                </a:solidFill>
              </a:rPr>
              <a:t>quality research environment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10 % social impact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10 % quality control</a:t>
            </a:r>
          </a:p>
          <a:p>
            <a:pPr>
              <a:spcBef>
                <a:spcPts val="600"/>
              </a:spcBef>
            </a:pPr>
            <a:endParaRPr lang="sk-SK" b="1" dirty="0" smtClean="0">
              <a:solidFill>
                <a:srgbClr val="0070C0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lvl="0"/>
            <a:endParaRPr lang="sk-SK" b="1" dirty="0" smtClean="0">
              <a:solidFill>
                <a:srgbClr val="0070C0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  <p:grpSp>
        <p:nvGrpSpPr>
          <p:cNvPr id="2" name="Google Shape;1473;p2"/>
          <p:cNvGrpSpPr/>
          <p:nvPr/>
        </p:nvGrpSpPr>
        <p:grpSpPr>
          <a:xfrm>
            <a:off x="7892525" y="732325"/>
            <a:ext cx="298275" cy="322675"/>
            <a:chOff x="8667225" y="681525"/>
            <a:chExt cx="298275" cy="322675"/>
          </a:xfrm>
        </p:grpSpPr>
        <p:sp>
          <p:nvSpPr>
            <p:cNvPr id="1474" name="Google Shape;1474;p2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5" name="Google Shape;1475;p2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6" name="Google Shape;1476;p2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" name="Google Shape;1477;p2"/>
          <p:cNvGrpSpPr/>
          <p:nvPr/>
        </p:nvGrpSpPr>
        <p:grpSpPr>
          <a:xfrm>
            <a:off x="6788444" y="2953250"/>
            <a:ext cx="3200330" cy="3127770"/>
            <a:chOff x="447667" y="285337"/>
            <a:chExt cx="3863733" cy="3776132"/>
          </a:xfrm>
        </p:grpSpPr>
        <p:sp>
          <p:nvSpPr>
            <p:cNvPr id="1478" name="Google Shape;1478;p2"/>
            <p:cNvSpPr/>
            <p:nvPr/>
          </p:nvSpPr>
          <p:spPr>
            <a:xfrm rot="10800000">
              <a:off x="4076800" y="2467368"/>
              <a:ext cx="234600" cy="23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9" name="Google Shape;1479;p2"/>
            <p:cNvSpPr/>
            <p:nvPr/>
          </p:nvSpPr>
          <p:spPr>
            <a:xfrm rot="10800000">
              <a:off x="1137802" y="3577294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0" name="Google Shape;1480;p2"/>
            <p:cNvSpPr/>
            <p:nvPr/>
          </p:nvSpPr>
          <p:spPr>
            <a:xfrm rot="10800000">
              <a:off x="1731851" y="997900"/>
              <a:ext cx="484500" cy="48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1" name="Google Shape;1481;p2"/>
            <p:cNvSpPr/>
            <p:nvPr/>
          </p:nvSpPr>
          <p:spPr>
            <a:xfrm rot="10800000">
              <a:off x="2254926" y="2505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2" name="Google Shape;1482;p2"/>
            <p:cNvSpPr/>
            <p:nvPr/>
          </p:nvSpPr>
          <p:spPr>
            <a:xfrm rot="10800000">
              <a:off x="3685300" y="3636544"/>
              <a:ext cx="116100" cy="116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3" name="Google Shape;1483;p2"/>
            <p:cNvSpPr/>
            <p:nvPr/>
          </p:nvSpPr>
          <p:spPr>
            <a:xfrm rot="10800000">
              <a:off x="2254926" y="39039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4" name="Google Shape;1484;p2"/>
            <p:cNvSpPr/>
            <p:nvPr/>
          </p:nvSpPr>
          <p:spPr>
            <a:xfrm rot="10800000">
              <a:off x="3125451" y="1436544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5" name="Google Shape;1485;p2"/>
            <p:cNvSpPr/>
            <p:nvPr/>
          </p:nvSpPr>
          <p:spPr>
            <a:xfrm rot="10800000">
              <a:off x="447667" y="2351269"/>
              <a:ext cx="116100" cy="116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86" name="Google Shape;1486;p2"/>
            <p:cNvCxnSpPr>
              <a:stCxn id="1482" idx="5"/>
              <a:endCxn id="1481" idx="1"/>
            </p:cNvCxnSpPr>
            <p:nvPr/>
          </p:nvCxnSpPr>
          <p:spPr>
            <a:xfrm rot="10800000">
              <a:off x="2389502" y="2640446"/>
              <a:ext cx="1312800" cy="101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7" name="Google Shape;1487;p2"/>
            <p:cNvCxnSpPr>
              <a:stCxn id="1483" idx="4"/>
              <a:endCxn id="1481" idx="0"/>
            </p:cNvCxnSpPr>
            <p:nvPr/>
          </p:nvCxnSpPr>
          <p:spPr>
            <a:xfrm rot="10800000">
              <a:off x="2333676" y="2663469"/>
              <a:ext cx="0" cy="1240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8" name="Google Shape;1488;p2"/>
            <p:cNvCxnSpPr>
              <a:stCxn id="1478" idx="6"/>
              <a:endCxn id="1481" idx="2"/>
            </p:cNvCxnSpPr>
            <p:nvPr/>
          </p:nvCxnSpPr>
          <p:spPr>
            <a:xfrm rot="10800000">
              <a:off x="2412400" y="2584668"/>
              <a:ext cx="1664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9" name="Google Shape;1489;p2"/>
            <p:cNvCxnSpPr>
              <a:stCxn id="1478" idx="0"/>
              <a:endCxn id="1482" idx="3"/>
            </p:cNvCxnSpPr>
            <p:nvPr/>
          </p:nvCxnSpPr>
          <p:spPr>
            <a:xfrm flipH="1">
              <a:off x="3784300" y="2701968"/>
              <a:ext cx="409800" cy="9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0" name="Google Shape;1490;p2"/>
            <p:cNvCxnSpPr>
              <a:stCxn id="1482" idx="7"/>
              <a:endCxn id="1483" idx="2"/>
            </p:cNvCxnSpPr>
            <p:nvPr/>
          </p:nvCxnSpPr>
          <p:spPr>
            <a:xfrm flipH="1">
              <a:off x="2412302" y="3735642"/>
              <a:ext cx="1290000" cy="24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1" name="Google Shape;1491;p2"/>
            <p:cNvCxnSpPr>
              <a:stCxn id="1483" idx="6"/>
              <a:endCxn id="1479" idx="1"/>
            </p:cNvCxnSpPr>
            <p:nvPr/>
          </p:nvCxnSpPr>
          <p:spPr>
            <a:xfrm rot="10800000">
              <a:off x="1338126" y="3777519"/>
              <a:ext cx="916800" cy="20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2" name="Google Shape;1492;p2"/>
            <p:cNvCxnSpPr>
              <a:stCxn id="1481" idx="7"/>
              <a:endCxn id="1479" idx="3"/>
            </p:cNvCxnSpPr>
            <p:nvPr/>
          </p:nvCxnSpPr>
          <p:spPr>
            <a:xfrm flipH="1">
              <a:off x="1338091" y="2640304"/>
              <a:ext cx="939900" cy="971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3" name="Google Shape;1493;p2"/>
            <p:cNvCxnSpPr>
              <a:stCxn id="1478" idx="5"/>
              <a:endCxn id="1484" idx="1"/>
            </p:cNvCxnSpPr>
            <p:nvPr/>
          </p:nvCxnSpPr>
          <p:spPr>
            <a:xfrm rot="10800000">
              <a:off x="3259756" y="1571124"/>
              <a:ext cx="851400" cy="930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4" name="Google Shape;1494;p2"/>
            <p:cNvCxnSpPr>
              <a:stCxn id="1484" idx="7"/>
              <a:endCxn id="1481" idx="3"/>
            </p:cNvCxnSpPr>
            <p:nvPr/>
          </p:nvCxnSpPr>
          <p:spPr>
            <a:xfrm flipH="1">
              <a:off x="2389216" y="1570979"/>
              <a:ext cx="759300" cy="95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5" name="Google Shape;1495;p2"/>
            <p:cNvCxnSpPr>
              <a:stCxn id="1484" idx="5"/>
              <a:endCxn id="1480" idx="2"/>
            </p:cNvCxnSpPr>
            <p:nvPr/>
          </p:nvCxnSpPr>
          <p:spPr>
            <a:xfrm rot="10800000">
              <a:off x="2216416" y="1240009"/>
              <a:ext cx="932100" cy="2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6" name="Google Shape;1496;p2"/>
            <p:cNvCxnSpPr>
              <a:stCxn id="1480" idx="0"/>
              <a:endCxn id="1481" idx="5"/>
            </p:cNvCxnSpPr>
            <p:nvPr/>
          </p:nvCxnSpPr>
          <p:spPr>
            <a:xfrm>
              <a:off x="1974101" y="1482400"/>
              <a:ext cx="303900" cy="1046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7" name="Google Shape;1497;p2"/>
            <p:cNvCxnSpPr>
              <a:stCxn id="1480" idx="7"/>
              <a:endCxn id="1485" idx="3"/>
            </p:cNvCxnSpPr>
            <p:nvPr/>
          </p:nvCxnSpPr>
          <p:spPr>
            <a:xfrm flipH="1">
              <a:off x="546704" y="1411447"/>
              <a:ext cx="1256100" cy="956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8" name="Google Shape;1498;p2"/>
            <p:cNvCxnSpPr>
              <a:stCxn id="1481" idx="6"/>
              <a:endCxn id="1485" idx="2"/>
            </p:cNvCxnSpPr>
            <p:nvPr/>
          </p:nvCxnSpPr>
          <p:spPr>
            <a:xfrm rot="10800000">
              <a:off x="563826" y="2409419"/>
              <a:ext cx="1691100" cy="17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9" name="Google Shape;1499;p2"/>
            <p:cNvCxnSpPr>
              <a:stCxn id="1485" idx="0"/>
              <a:endCxn id="1479" idx="5"/>
            </p:cNvCxnSpPr>
            <p:nvPr/>
          </p:nvCxnSpPr>
          <p:spPr>
            <a:xfrm>
              <a:off x="505717" y="2467369"/>
              <a:ext cx="666300" cy="1144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0" name="Google Shape;1500;p2"/>
            <p:cNvCxnSpPr>
              <a:stCxn id="1482" idx="4"/>
              <a:endCxn id="1480" idx="1"/>
            </p:cNvCxnSpPr>
            <p:nvPr/>
          </p:nvCxnSpPr>
          <p:spPr>
            <a:xfrm rot="10800000">
              <a:off x="2145250" y="1411444"/>
              <a:ext cx="1598100" cy="2225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1" name="Google Shape;1501;p2"/>
            <p:cNvCxnSpPr>
              <a:stCxn id="1479" idx="4"/>
              <a:endCxn id="1480" idx="7"/>
            </p:cNvCxnSpPr>
            <p:nvPr/>
          </p:nvCxnSpPr>
          <p:spPr>
            <a:xfrm rot="10800000" flipH="1">
              <a:off x="1255102" y="1411594"/>
              <a:ext cx="547800" cy="216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2" name="Google Shape;1502;p2"/>
            <p:cNvCxnSpPr>
              <a:stCxn id="1478" idx="5"/>
              <a:endCxn id="1480" idx="1"/>
            </p:cNvCxnSpPr>
            <p:nvPr/>
          </p:nvCxnSpPr>
          <p:spPr>
            <a:xfrm rot="10800000">
              <a:off x="2145256" y="1411524"/>
              <a:ext cx="1965900" cy="109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3" name="Google Shape;1503;p2"/>
            <p:cNvSpPr/>
            <p:nvPr/>
          </p:nvSpPr>
          <p:spPr>
            <a:xfrm rot="10800000">
              <a:off x="873701" y="691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4" name="Google Shape;1504;p2"/>
            <p:cNvCxnSpPr>
              <a:stCxn id="1485" idx="4"/>
              <a:endCxn id="1503" idx="7"/>
            </p:cNvCxnSpPr>
            <p:nvPr/>
          </p:nvCxnSpPr>
          <p:spPr>
            <a:xfrm rot="10800000" flipH="1">
              <a:off x="505717" y="826369"/>
              <a:ext cx="390900" cy="1524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5" name="Google Shape;1505;p2"/>
            <p:cNvCxnSpPr>
              <a:stCxn id="1503" idx="2"/>
              <a:endCxn id="1480" idx="5"/>
            </p:cNvCxnSpPr>
            <p:nvPr/>
          </p:nvCxnSpPr>
          <p:spPr>
            <a:xfrm>
              <a:off x="1031201" y="770619"/>
              <a:ext cx="771600" cy="2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6" name="Google Shape;1506;p2"/>
            <p:cNvCxnSpPr>
              <a:stCxn id="1503" idx="0"/>
              <a:endCxn id="1479" idx="4"/>
            </p:cNvCxnSpPr>
            <p:nvPr/>
          </p:nvCxnSpPr>
          <p:spPr>
            <a:xfrm>
              <a:off x="952451" y="849369"/>
              <a:ext cx="302700" cy="272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7" name="Google Shape;1507;p2"/>
            <p:cNvCxnSpPr>
              <a:stCxn id="1503" idx="1"/>
              <a:endCxn id="1481" idx="5"/>
            </p:cNvCxnSpPr>
            <p:nvPr/>
          </p:nvCxnSpPr>
          <p:spPr>
            <a:xfrm>
              <a:off x="1008136" y="826304"/>
              <a:ext cx="1269900" cy="170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8" name="Google Shape;1508;p2"/>
            <p:cNvSpPr/>
            <p:nvPr/>
          </p:nvSpPr>
          <p:spPr>
            <a:xfrm rot="10800000">
              <a:off x="2346923" y="285337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9" name="Google Shape;1509;p2"/>
            <p:cNvCxnSpPr>
              <a:stCxn id="1503" idx="2"/>
              <a:endCxn id="1508" idx="6"/>
            </p:cNvCxnSpPr>
            <p:nvPr/>
          </p:nvCxnSpPr>
          <p:spPr>
            <a:xfrm rot="10800000" flipH="1">
              <a:off x="1031201" y="402519"/>
              <a:ext cx="1315800" cy="36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0" name="Google Shape;1510;p2"/>
            <p:cNvCxnSpPr>
              <a:stCxn id="1508" idx="1"/>
              <a:endCxn id="1484" idx="5"/>
            </p:cNvCxnSpPr>
            <p:nvPr/>
          </p:nvCxnSpPr>
          <p:spPr>
            <a:xfrm>
              <a:off x="2547167" y="485581"/>
              <a:ext cx="601200" cy="974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"/>
          <p:cNvSpPr txBox="1">
            <a:spLocks noGrp="1"/>
          </p:cNvSpPr>
          <p:nvPr>
            <p:ph type="title"/>
          </p:nvPr>
        </p:nvSpPr>
        <p:spPr>
          <a:xfrm>
            <a:off x="865624" y="539500"/>
            <a:ext cx="6957576" cy="88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sk-SK" dirty="0" err="1" smtClean="0">
                <a:solidFill>
                  <a:srgbClr val="0070C0"/>
                </a:solidFill>
              </a:rPr>
              <a:t>Performance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err="1" smtClean="0">
                <a:solidFill>
                  <a:srgbClr val="0070C0"/>
                </a:solidFill>
              </a:rPr>
              <a:t>Contract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2024-2026</a:t>
            </a:r>
            <a:r>
              <a:rPr lang="en-US" dirty="0" smtClean="0">
                <a:solidFill>
                  <a:srgbClr val="0070C0"/>
                </a:solidFill>
              </a:rPr>
              <a:t> III</a:t>
            </a:r>
            <a:r>
              <a:rPr lang="sk-SK" dirty="0" smtClean="0">
                <a:solidFill>
                  <a:srgbClr val="0070C0"/>
                </a:solidFill>
              </a:rPr>
              <a:t/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The Institute of Mathematics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1472" name="Google Shape;1472;p2"/>
          <p:cNvSpPr txBox="1">
            <a:spLocks noGrp="1"/>
          </p:cNvSpPr>
          <p:nvPr>
            <p:ph type="subTitle" idx="1"/>
          </p:nvPr>
        </p:nvSpPr>
        <p:spPr>
          <a:xfrm>
            <a:off x="549564" y="1413164"/>
            <a:ext cx="7334803" cy="3190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Excellent research </a:t>
            </a:r>
          </a:p>
          <a:p>
            <a:pPr lvl="1" algn="l"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10 % </a:t>
            </a:r>
            <a:r>
              <a:rPr lang="en-US" b="1" dirty="0" smtClean="0">
                <a:solidFill>
                  <a:srgbClr val="0070C0"/>
                </a:solidFill>
              </a:rPr>
              <a:t>increase </a:t>
            </a:r>
            <a:r>
              <a:rPr lang="en-US" b="1" dirty="0" smtClean="0">
                <a:solidFill>
                  <a:srgbClr val="0070C0"/>
                </a:solidFill>
              </a:rPr>
              <a:t>in 1st </a:t>
            </a:r>
            <a:r>
              <a:rPr lang="en-US" b="1" dirty="0" err="1" smtClean="0">
                <a:solidFill>
                  <a:srgbClr val="0070C0"/>
                </a:solidFill>
              </a:rPr>
              <a:t>decile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publications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chemeClr val="tx1"/>
                </a:solidFill>
              </a:rPr>
              <a:t>(</a:t>
            </a:r>
            <a:r>
              <a:rPr lang="sk-SK" b="1" dirty="0" err="1" smtClean="0">
                <a:solidFill>
                  <a:schemeClr val="tx1"/>
                </a:solidFill>
              </a:rPr>
              <a:t>from</a:t>
            </a:r>
            <a:r>
              <a:rPr lang="sk-SK" b="1" dirty="0" smtClean="0">
                <a:solidFill>
                  <a:schemeClr val="tx1"/>
                </a:solidFill>
              </a:rPr>
              <a:t> 6 to 6,6, </a:t>
            </a:r>
            <a:r>
              <a:rPr lang="sk-SK" b="1" dirty="0" err="1" smtClean="0">
                <a:solidFill>
                  <a:schemeClr val="tx1"/>
                </a:solidFill>
              </a:rPr>
              <a:t>Scopus</a:t>
            </a:r>
            <a:r>
              <a:rPr lang="sk-SK" b="1" dirty="0" smtClean="0">
                <a:solidFill>
                  <a:schemeClr val="tx1"/>
                </a:solidFill>
              </a:rPr>
              <a:t>)</a:t>
            </a:r>
          </a:p>
          <a:p>
            <a:pPr lvl="1" algn="l">
              <a:spcBef>
                <a:spcPts val="600"/>
              </a:spcBef>
            </a:pPr>
            <a:r>
              <a:rPr lang="sk-SK" b="1" dirty="0" smtClean="0">
                <a:solidFill>
                  <a:schemeClr val="tx1"/>
                </a:solidFill>
              </a:rPr>
              <a:t>To </a:t>
            </a:r>
            <a:r>
              <a:rPr lang="sk-SK" b="1" dirty="0" err="1" smtClean="0">
                <a:solidFill>
                  <a:schemeClr val="tx1"/>
                </a:solidFill>
              </a:rPr>
              <a:t>have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international</a:t>
            </a:r>
            <a:r>
              <a:rPr lang="sk-SK" b="1" dirty="0" smtClean="0">
                <a:solidFill>
                  <a:schemeClr val="tx1"/>
                </a:solidFill>
              </a:rPr>
              <a:t> grant - </a:t>
            </a:r>
            <a:r>
              <a:rPr lang="en-US" dirty="0" smtClean="0">
                <a:solidFill>
                  <a:schemeClr val="tx1"/>
                </a:solidFill>
              </a:rPr>
              <a:t>ERC, ESA, NATO MYP, Horizon Europe or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another important international scheme in which the application will be evaluated (even if it does not reach the threshold level for award, but will not be automatically discarded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sk-SK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quality research </a:t>
            </a:r>
            <a:r>
              <a:rPr lang="en-US" b="1" dirty="0" smtClean="0">
                <a:solidFill>
                  <a:srgbClr val="0070C0"/>
                </a:solidFill>
              </a:rPr>
              <a:t>environment</a:t>
            </a:r>
            <a:endParaRPr lang="sk-SK" b="1" dirty="0" smtClean="0">
              <a:solidFill>
                <a:srgbClr val="0070C0"/>
              </a:solidFill>
            </a:endParaRPr>
          </a:p>
          <a:p>
            <a:pPr lvl="1" algn="l">
              <a:spcBef>
                <a:spcPts val="600"/>
              </a:spcBef>
            </a:pPr>
            <a:r>
              <a:rPr lang="sk-SK" b="1" dirty="0" smtClean="0">
                <a:solidFill>
                  <a:srgbClr val="0070C0"/>
                </a:solidFill>
              </a:rPr>
              <a:t>10 </a:t>
            </a:r>
            <a:r>
              <a:rPr lang="en-US" b="1" dirty="0" smtClean="0">
                <a:solidFill>
                  <a:srgbClr val="0070C0"/>
                </a:solidFill>
              </a:rPr>
              <a:t>% increase of the </a:t>
            </a:r>
            <a:r>
              <a:rPr lang="en-US" dirty="0" smtClean="0"/>
              <a:t>  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average (for the observed period) of the share of the number of students after successfully completing the dissertation exam and the number of instructors (employees I or </a:t>
            </a:r>
            <a:r>
              <a:rPr lang="en-US" dirty="0" err="1" smtClean="0"/>
              <a:t>IIa</a:t>
            </a:r>
            <a:r>
              <a:rPr lang="en-US" dirty="0" smtClean="0"/>
              <a:t> with at least </a:t>
            </a:r>
            <a:r>
              <a:rPr lang="en-US" dirty="0" smtClean="0"/>
              <a:t>50 % FTE).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endParaRPr lang="sk-SK" b="1" dirty="0" smtClean="0">
              <a:solidFill>
                <a:srgbClr val="0070C0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pPr lvl="0"/>
            <a:endParaRPr lang="en-US" dirty="0" smtClean="0"/>
          </a:p>
          <a:p>
            <a:pPr lvl="0"/>
            <a:endParaRPr lang="sk-SK" b="1" dirty="0" smtClean="0">
              <a:solidFill>
                <a:srgbClr val="0070C0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</a:pPr>
            <a:endParaRPr lang="sk-SK" b="1" dirty="0" smtClean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  <p:grpSp>
        <p:nvGrpSpPr>
          <p:cNvPr id="2" name="Google Shape;1473;p2"/>
          <p:cNvGrpSpPr/>
          <p:nvPr/>
        </p:nvGrpSpPr>
        <p:grpSpPr>
          <a:xfrm>
            <a:off x="7892525" y="732325"/>
            <a:ext cx="298275" cy="322675"/>
            <a:chOff x="8667225" y="681525"/>
            <a:chExt cx="298275" cy="322675"/>
          </a:xfrm>
        </p:grpSpPr>
        <p:sp>
          <p:nvSpPr>
            <p:cNvPr id="1474" name="Google Shape;1474;p2"/>
            <p:cNvSpPr/>
            <p:nvPr/>
          </p:nvSpPr>
          <p:spPr>
            <a:xfrm rot="10800000">
              <a:off x="8667225" y="821625"/>
              <a:ext cx="86700" cy="86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5" name="Google Shape;1475;p2"/>
            <p:cNvSpPr/>
            <p:nvPr/>
          </p:nvSpPr>
          <p:spPr>
            <a:xfrm rot="10800000">
              <a:off x="8825400" y="681525"/>
              <a:ext cx="140100" cy="140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6" name="Google Shape;1476;p2"/>
            <p:cNvSpPr/>
            <p:nvPr/>
          </p:nvSpPr>
          <p:spPr>
            <a:xfrm rot="10800000">
              <a:off x="8869800" y="952900"/>
              <a:ext cx="51300" cy="51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" name="Google Shape;1477;p2"/>
          <p:cNvGrpSpPr/>
          <p:nvPr/>
        </p:nvGrpSpPr>
        <p:grpSpPr>
          <a:xfrm>
            <a:off x="6788444" y="2953250"/>
            <a:ext cx="3200330" cy="3127770"/>
            <a:chOff x="447667" y="285337"/>
            <a:chExt cx="3863733" cy="3776132"/>
          </a:xfrm>
        </p:grpSpPr>
        <p:sp>
          <p:nvSpPr>
            <p:cNvPr id="1478" name="Google Shape;1478;p2"/>
            <p:cNvSpPr/>
            <p:nvPr/>
          </p:nvSpPr>
          <p:spPr>
            <a:xfrm rot="10800000">
              <a:off x="4076800" y="2467368"/>
              <a:ext cx="234600" cy="234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79" name="Google Shape;1479;p2"/>
            <p:cNvSpPr/>
            <p:nvPr/>
          </p:nvSpPr>
          <p:spPr>
            <a:xfrm rot="10800000">
              <a:off x="1137802" y="3577294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0" name="Google Shape;1480;p2"/>
            <p:cNvSpPr/>
            <p:nvPr/>
          </p:nvSpPr>
          <p:spPr>
            <a:xfrm rot="10800000">
              <a:off x="1731851" y="997900"/>
              <a:ext cx="484500" cy="484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1" name="Google Shape;1481;p2"/>
            <p:cNvSpPr/>
            <p:nvPr/>
          </p:nvSpPr>
          <p:spPr>
            <a:xfrm rot="10800000">
              <a:off x="2254926" y="2505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2" name="Google Shape;1482;p2"/>
            <p:cNvSpPr/>
            <p:nvPr/>
          </p:nvSpPr>
          <p:spPr>
            <a:xfrm rot="10800000">
              <a:off x="3685300" y="3636544"/>
              <a:ext cx="116100" cy="116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3" name="Google Shape;1483;p2"/>
            <p:cNvSpPr/>
            <p:nvPr/>
          </p:nvSpPr>
          <p:spPr>
            <a:xfrm rot="10800000">
              <a:off x="2254926" y="3903969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4" name="Google Shape;1484;p2"/>
            <p:cNvSpPr/>
            <p:nvPr/>
          </p:nvSpPr>
          <p:spPr>
            <a:xfrm rot="10800000">
              <a:off x="3125451" y="1436544"/>
              <a:ext cx="157500" cy="157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485" name="Google Shape;1485;p2"/>
            <p:cNvSpPr/>
            <p:nvPr/>
          </p:nvSpPr>
          <p:spPr>
            <a:xfrm rot="10800000">
              <a:off x="447667" y="2351269"/>
              <a:ext cx="116100" cy="116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486" name="Google Shape;1486;p2"/>
            <p:cNvCxnSpPr>
              <a:stCxn id="1482" idx="5"/>
              <a:endCxn id="1481" idx="1"/>
            </p:cNvCxnSpPr>
            <p:nvPr/>
          </p:nvCxnSpPr>
          <p:spPr>
            <a:xfrm rot="10800000">
              <a:off x="2389502" y="2640446"/>
              <a:ext cx="1312800" cy="101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7" name="Google Shape;1487;p2"/>
            <p:cNvCxnSpPr>
              <a:stCxn id="1483" idx="4"/>
              <a:endCxn id="1481" idx="0"/>
            </p:cNvCxnSpPr>
            <p:nvPr/>
          </p:nvCxnSpPr>
          <p:spPr>
            <a:xfrm rot="10800000">
              <a:off x="2333676" y="2663469"/>
              <a:ext cx="0" cy="1240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8" name="Google Shape;1488;p2"/>
            <p:cNvCxnSpPr>
              <a:stCxn id="1478" idx="6"/>
              <a:endCxn id="1481" idx="2"/>
            </p:cNvCxnSpPr>
            <p:nvPr/>
          </p:nvCxnSpPr>
          <p:spPr>
            <a:xfrm rot="10800000">
              <a:off x="2412400" y="2584668"/>
              <a:ext cx="1664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9" name="Google Shape;1489;p2"/>
            <p:cNvCxnSpPr>
              <a:stCxn id="1478" idx="0"/>
              <a:endCxn id="1482" idx="3"/>
            </p:cNvCxnSpPr>
            <p:nvPr/>
          </p:nvCxnSpPr>
          <p:spPr>
            <a:xfrm flipH="1">
              <a:off x="3784300" y="2701968"/>
              <a:ext cx="409800" cy="951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0" name="Google Shape;1490;p2"/>
            <p:cNvCxnSpPr>
              <a:stCxn id="1482" idx="7"/>
              <a:endCxn id="1483" idx="2"/>
            </p:cNvCxnSpPr>
            <p:nvPr/>
          </p:nvCxnSpPr>
          <p:spPr>
            <a:xfrm flipH="1">
              <a:off x="2412302" y="3735642"/>
              <a:ext cx="1290000" cy="247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1" name="Google Shape;1491;p2"/>
            <p:cNvCxnSpPr>
              <a:stCxn id="1483" idx="6"/>
              <a:endCxn id="1479" idx="1"/>
            </p:cNvCxnSpPr>
            <p:nvPr/>
          </p:nvCxnSpPr>
          <p:spPr>
            <a:xfrm rot="10800000">
              <a:off x="1338126" y="3777519"/>
              <a:ext cx="916800" cy="20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2" name="Google Shape;1492;p2"/>
            <p:cNvCxnSpPr>
              <a:stCxn id="1481" idx="7"/>
              <a:endCxn id="1479" idx="3"/>
            </p:cNvCxnSpPr>
            <p:nvPr/>
          </p:nvCxnSpPr>
          <p:spPr>
            <a:xfrm flipH="1">
              <a:off x="1338091" y="2640304"/>
              <a:ext cx="939900" cy="971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3" name="Google Shape;1493;p2"/>
            <p:cNvCxnSpPr>
              <a:stCxn id="1478" idx="5"/>
              <a:endCxn id="1484" idx="1"/>
            </p:cNvCxnSpPr>
            <p:nvPr/>
          </p:nvCxnSpPr>
          <p:spPr>
            <a:xfrm rot="10800000">
              <a:off x="3259756" y="1571124"/>
              <a:ext cx="851400" cy="930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4" name="Google Shape;1494;p2"/>
            <p:cNvCxnSpPr>
              <a:stCxn id="1484" idx="7"/>
              <a:endCxn id="1481" idx="3"/>
            </p:cNvCxnSpPr>
            <p:nvPr/>
          </p:nvCxnSpPr>
          <p:spPr>
            <a:xfrm flipH="1">
              <a:off x="2389216" y="1570979"/>
              <a:ext cx="759300" cy="95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5" name="Google Shape;1495;p2"/>
            <p:cNvCxnSpPr>
              <a:stCxn id="1484" idx="5"/>
              <a:endCxn id="1480" idx="2"/>
            </p:cNvCxnSpPr>
            <p:nvPr/>
          </p:nvCxnSpPr>
          <p:spPr>
            <a:xfrm rot="10800000">
              <a:off x="2216416" y="1240009"/>
              <a:ext cx="932100" cy="2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6" name="Google Shape;1496;p2"/>
            <p:cNvCxnSpPr>
              <a:stCxn id="1480" idx="0"/>
              <a:endCxn id="1481" idx="5"/>
            </p:cNvCxnSpPr>
            <p:nvPr/>
          </p:nvCxnSpPr>
          <p:spPr>
            <a:xfrm>
              <a:off x="1974101" y="1482400"/>
              <a:ext cx="303900" cy="1046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7" name="Google Shape;1497;p2"/>
            <p:cNvCxnSpPr>
              <a:stCxn id="1480" idx="7"/>
              <a:endCxn id="1485" idx="3"/>
            </p:cNvCxnSpPr>
            <p:nvPr/>
          </p:nvCxnSpPr>
          <p:spPr>
            <a:xfrm flipH="1">
              <a:off x="546704" y="1411447"/>
              <a:ext cx="1256100" cy="956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8" name="Google Shape;1498;p2"/>
            <p:cNvCxnSpPr>
              <a:stCxn id="1481" idx="6"/>
              <a:endCxn id="1485" idx="2"/>
            </p:cNvCxnSpPr>
            <p:nvPr/>
          </p:nvCxnSpPr>
          <p:spPr>
            <a:xfrm rot="10800000">
              <a:off x="563826" y="2409419"/>
              <a:ext cx="1691100" cy="17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9" name="Google Shape;1499;p2"/>
            <p:cNvCxnSpPr>
              <a:stCxn id="1485" idx="0"/>
              <a:endCxn id="1479" idx="5"/>
            </p:cNvCxnSpPr>
            <p:nvPr/>
          </p:nvCxnSpPr>
          <p:spPr>
            <a:xfrm>
              <a:off x="505717" y="2467369"/>
              <a:ext cx="666300" cy="1144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0" name="Google Shape;1500;p2"/>
            <p:cNvCxnSpPr>
              <a:stCxn id="1482" idx="4"/>
              <a:endCxn id="1480" idx="1"/>
            </p:cNvCxnSpPr>
            <p:nvPr/>
          </p:nvCxnSpPr>
          <p:spPr>
            <a:xfrm rot="10800000">
              <a:off x="2145250" y="1411444"/>
              <a:ext cx="1598100" cy="2225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1" name="Google Shape;1501;p2"/>
            <p:cNvCxnSpPr>
              <a:stCxn id="1479" idx="4"/>
              <a:endCxn id="1480" idx="7"/>
            </p:cNvCxnSpPr>
            <p:nvPr/>
          </p:nvCxnSpPr>
          <p:spPr>
            <a:xfrm rot="10800000" flipH="1">
              <a:off x="1255102" y="1411594"/>
              <a:ext cx="547800" cy="2165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2" name="Google Shape;1502;p2"/>
            <p:cNvCxnSpPr>
              <a:stCxn id="1478" idx="5"/>
              <a:endCxn id="1480" idx="1"/>
            </p:cNvCxnSpPr>
            <p:nvPr/>
          </p:nvCxnSpPr>
          <p:spPr>
            <a:xfrm rot="10800000">
              <a:off x="2145256" y="1411524"/>
              <a:ext cx="1965900" cy="109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3" name="Google Shape;1503;p2"/>
            <p:cNvSpPr/>
            <p:nvPr/>
          </p:nvSpPr>
          <p:spPr>
            <a:xfrm rot="10800000">
              <a:off x="873701" y="691869"/>
              <a:ext cx="157500" cy="1575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4" name="Google Shape;1504;p2"/>
            <p:cNvCxnSpPr>
              <a:stCxn id="1485" idx="4"/>
              <a:endCxn id="1503" idx="7"/>
            </p:cNvCxnSpPr>
            <p:nvPr/>
          </p:nvCxnSpPr>
          <p:spPr>
            <a:xfrm rot="10800000" flipH="1">
              <a:off x="505717" y="826369"/>
              <a:ext cx="390900" cy="1524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5" name="Google Shape;1505;p2"/>
            <p:cNvCxnSpPr>
              <a:stCxn id="1503" idx="2"/>
              <a:endCxn id="1480" idx="5"/>
            </p:cNvCxnSpPr>
            <p:nvPr/>
          </p:nvCxnSpPr>
          <p:spPr>
            <a:xfrm>
              <a:off x="1031201" y="770619"/>
              <a:ext cx="771600" cy="2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6" name="Google Shape;1506;p2"/>
            <p:cNvCxnSpPr>
              <a:stCxn id="1503" idx="0"/>
              <a:endCxn id="1479" idx="4"/>
            </p:cNvCxnSpPr>
            <p:nvPr/>
          </p:nvCxnSpPr>
          <p:spPr>
            <a:xfrm>
              <a:off x="952451" y="849369"/>
              <a:ext cx="302700" cy="2727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7" name="Google Shape;1507;p2"/>
            <p:cNvCxnSpPr>
              <a:stCxn id="1503" idx="1"/>
              <a:endCxn id="1481" idx="5"/>
            </p:cNvCxnSpPr>
            <p:nvPr/>
          </p:nvCxnSpPr>
          <p:spPr>
            <a:xfrm>
              <a:off x="1008136" y="826304"/>
              <a:ext cx="1269900" cy="170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8" name="Google Shape;1508;p2"/>
            <p:cNvSpPr/>
            <p:nvPr/>
          </p:nvSpPr>
          <p:spPr>
            <a:xfrm rot="10800000">
              <a:off x="2346923" y="285337"/>
              <a:ext cx="234600" cy="234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509" name="Google Shape;1509;p2"/>
            <p:cNvCxnSpPr>
              <a:stCxn id="1503" idx="2"/>
              <a:endCxn id="1508" idx="6"/>
            </p:cNvCxnSpPr>
            <p:nvPr/>
          </p:nvCxnSpPr>
          <p:spPr>
            <a:xfrm rot="10800000" flipH="1">
              <a:off x="1031201" y="402519"/>
              <a:ext cx="1315800" cy="368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0" name="Google Shape;1510;p2"/>
            <p:cNvCxnSpPr>
              <a:stCxn id="1508" idx="1"/>
              <a:endCxn id="1484" idx="5"/>
            </p:cNvCxnSpPr>
            <p:nvPr/>
          </p:nvCxnSpPr>
          <p:spPr>
            <a:xfrm>
              <a:off x="2547167" y="485581"/>
              <a:ext cx="601200" cy="974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iscrete Mathematics: Graph Theory and Networks - 12th Grade by Slidesgo">
  <a:themeElements>
    <a:clrScheme name="Simple Light">
      <a:dk1>
        <a:srgbClr val="1A1A1A"/>
      </a:dk1>
      <a:lt1>
        <a:srgbClr val="FEFDFA"/>
      </a:lt1>
      <a:dk2>
        <a:srgbClr val="434343"/>
      </a:dk2>
      <a:lt2>
        <a:srgbClr val="FF2E20"/>
      </a:lt2>
      <a:accent1>
        <a:srgbClr val="FFD966"/>
      </a:accent1>
      <a:accent2>
        <a:srgbClr val="86CF64"/>
      </a:accent2>
      <a:accent3>
        <a:srgbClr val="04B4D8"/>
      </a:accent3>
      <a:accent4>
        <a:srgbClr val="FFFFFF"/>
      </a:accent4>
      <a:accent5>
        <a:srgbClr val="FFFFFF"/>
      </a:accent5>
      <a:accent6>
        <a:srgbClr val="FFFFFF"/>
      </a:accent6>
      <a:hlink>
        <a:srgbClr val="1A1A1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424</Words>
  <Application>Microsoft Office PowerPoint</Application>
  <PresentationFormat>Prezentácia na obrazovke (16:9)</PresentationFormat>
  <Paragraphs>119</Paragraphs>
  <Slides>11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8" baseType="lpstr">
      <vt:lpstr>Arial</vt:lpstr>
      <vt:lpstr>Albert Sans</vt:lpstr>
      <vt:lpstr>Mulish</vt:lpstr>
      <vt:lpstr>Lato</vt:lpstr>
      <vt:lpstr>Nunito Light</vt:lpstr>
      <vt:lpstr>Wingdings</vt:lpstr>
      <vt:lpstr>Discrete Mathematics: Graph Theory and Networks - 12th Grade by Slidesgo</vt:lpstr>
      <vt:lpstr>Institute of Mathematics of the Slovak Academy of Sciences 65th Anniversary Future - Tasks</vt:lpstr>
      <vt:lpstr>External Evaluations of the Institute</vt:lpstr>
      <vt:lpstr>Accredidation 2022 Main Tasks resulting from conclusions</vt:lpstr>
      <vt:lpstr>VER  Verification of Excellence in Research</vt:lpstr>
      <vt:lpstr>Performance Evaluation   Slovak Academy of Sciences, yearly</vt:lpstr>
      <vt:lpstr>Explanation   Budget for salaries/wages 2025</vt:lpstr>
      <vt:lpstr>Performance Contract 2024-2026  Slovak Academy of Sciences</vt:lpstr>
      <vt:lpstr>Performance Contract 2024-2026 II  The Institute of Mathematics</vt:lpstr>
      <vt:lpstr>Performance Contract 2024-2026 III  The Institute of Mathematics</vt:lpstr>
      <vt:lpstr>Performance Contract 2024-2026 IV  The Institute of Mathematics</vt:lpstr>
      <vt:lpstr>Thank You 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of Mathematics of the Slovak Academy of Sciences 65th Anniversary</dc:title>
  <dc:creator>supervisor</dc:creator>
  <cp:lastModifiedBy>Používateľ systému Windows</cp:lastModifiedBy>
  <cp:revision>20</cp:revision>
  <dcterms:modified xsi:type="dcterms:W3CDTF">2024-10-12T16:53:38Z</dcterms:modified>
</cp:coreProperties>
</file>